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4" r:id="rId4"/>
    <p:sldId id="267" r:id="rId5"/>
    <p:sldId id="268" r:id="rId6"/>
    <p:sldId id="265" r:id="rId7"/>
    <p:sldId id="262" r:id="rId8"/>
    <p:sldId id="269"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5AD"/>
    <a:srgbClr val="E2E2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77" d="100"/>
          <a:sy n="77" d="100"/>
        </p:scale>
        <p:origin x="1108"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340693" y="5124089"/>
            <a:ext cx="2781814" cy="631196"/>
          </a:xfrm>
        </p:spPr>
        <p:txBody>
          <a:bodyPr>
            <a:normAutofit/>
          </a:bodyPr>
          <a:lstStyle>
            <a:lvl1pPr>
              <a:defRPr sz="1600">
                <a:solidFill>
                  <a:srgbClr val="E2D5AD"/>
                </a:solidFill>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393" y="1612323"/>
            <a:ext cx="8275728" cy="3386776"/>
          </a:xfrm>
        </p:spPr>
        <p:txBody>
          <a:bodyPr/>
          <a:lstStyle/>
          <a:p>
            <a:r>
              <a:rPr lang="en-US" dirty="0"/>
              <a:t>Add Your Title</a:t>
            </a:r>
          </a:p>
        </p:txBody>
      </p:sp>
      <p:sp>
        <p:nvSpPr>
          <p:cNvPr id="5" name="Text Placeholder 3"/>
          <p:cNvSpPr>
            <a:spLocks noGrp="1"/>
          </p:cNvSpPr>
          <p:nvPr>
            <p:ph type="body" sz="quarter" idx="11" hasCustomPrompt="1"/>
          </p:nvPr>
        </p:nvSpPr>
        <p:spPr>
          <a:xfrm>
            <a:off x="3340693" y="5124089"/>
            <a:ext cx="2781814" cy="631196"/>
          </a:xfrm>
        </p:spPr>
        <p:txBody>
          <a:bodyPr>
            <a:normAutofit/>
          </a:bodyPr>
          <a:lstStyle>
            <a:lvl1pPr>
              <a:defRPr sz="1600">
                <a:solidFill>
                  <a:srgbClr val="E2D5AD"/>
                </a:solidFill>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806182"/>
            <a:ext cx="8211824" cy="395521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806182"/>
            <a:ext cx="8211824" cy="395521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3149" y="4931850"/>
            <a:ext cx="3301910" cy="1159100"/>
          </a:xfrm>
        </p:spPr>
        <p:txBody>
          <a:bodyPr>
            <a:normAutofit/>
          </a:bodyPr>
          <a:lstStyle>
            <a:lvl1pPr>
              <a:defRPr sz="1600"/>
            </a:lvl1pPr>
          </a:lstStyle>
          <a:p>
            <a:r>
              <a:rPr lang="en-US" dirty="0"/>
              <a:t>Add Your Title</a:t>
            </a:r>
          </a:p>
        </p:txBody>
      </p:sp>
      <p:sp>
        <p:nvSpPr>
          <p:cNvPr id="5" name="Text Placeholder 6"/>
          <p:cNvSpPr>
            <a:spLocks noGrp="1"/>
          </p:cNvSpPr>
          <p:nvPr>
            <p:ph type="body" sz="quarter" idx="11" hasCustomPrompt="1"/>
          </p:nvPr>
        </p:nvSpPr>
        <p:spPr>
          <a:xfrm>
            <a:off x="468313" y="806182"/>
            <a:ext cx="8211824" cy="395521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459729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497882"/>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69956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4/6/2016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file:///\\localhost\C:\Users\USER\Documents\My%20Dropbox\Psalms\Psalm%2046.docx#_ftn1"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sz="2400" dirty="0"/>
              <a:t>Psalms 46</a:t>
            </a:r>
          </a:p>
        </p:txBody>
      </p:sp>
    </p:spTree>
    <p:extLst>
      <p:ext uri="{BB962C8B-B14F-4D97-AF65-F5344CB8AC3E}">
        <p14:creationId xmlns:p14="http://schemas.microsoft.com/office/powerpoint/2010/main" val="328404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637" y="98632"/>
            <a:ext cx="8939020" cy="4783648"/>
          </a:xfrm>
        </p:spPr>
        <p:txBody>
          <a:bodyPr>
            <a:normAutofit fontScale="92500"/>
          </a:bodyPr>
          <a:lstStyle/>
          <a:p>
            <a:pPr algn="l"/>
            <a:endParaRPr lang="en-US" sz="2800" dirty="0"/>
          </a:p>
          <a:p>
            <a:pPr algn="l">
              <a:lnSpc>
                <a:spcPct val="110000"/>
              </a:lnSpc>
            </a:pPr>
            <a:r>
              <a:rPr lang="en-US" sz="2800" dirty="0"/>
              <a:t>We deny it. We fake it. We mask it. We try to ignore it. But the truth stubbornly persists – we are </a:t>
            </a:r>
            <a:r>
              <a:rPr lang="en-US" sz="2800" i="1" dirty="0"/>
              <a:t>weak</a:t>
            </a:r>
            <a:r>
              <a:rPr lang="en-US" sz="2800" dirty="0"/>
              <a:t> creatures! Being sinful, we fail. Being prone to sickness, we hurt. Being mortal, we ultimately die. Pressure wears on us. Anxiety gives us ulcers. People intimidate us. Criticism offends us. Disease scares us. Death haunts us. . . . How can we continue to grow in this bag of bones, covered with weaknesses too numerous to mention? We need a big dose of Psalm 46.</a:t>
            </a:r>
            <a:r>
              <a:rPr lang="en-US" sz="2800" dirty="0">
                <a:hlinkClick r:id="rId2" action="ppaction://hlinkfile"/>
              </a:rPr>
              <a:t>[1]</a:t>
            </a:r>
            <a:endParaRPr lang="en-US" sz="2800" dirty="0"/>
          </a:p>
          <a:p>
            <a:pPr algn="l"/>
            <a:endParaRPr lang="en-US" sz="2800" dirty="0"/>
          </a:p>
        </p:txBody>
      </p:sp>
    </p:spTree>
    <p:extLst>
      <p:ext uri="{BB962C8B-B14F-4D97-AF65-F5344CB8AC3E}">
        <p14:creationId xmlns:p14="http://schemas.microsoft.com/office/powerpoint/2010/main" val="374352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637" y="98632"/>
            <a:ext cx="8939020" cy="4783648"/>
          </a:xfrm>
        </p:spPr>
        <p:txBody>
          <a:bodyPr>
            <a:normAutofit/>
          </a:bodyPr>
          <a:lstStyle/>
          <a:p>
            <a:endParaRPr lang="en-US" b="1" dirty="0"/>
          </a:p>
          <a:p>
            <a:endParaRPr lang="en-US" sz="2900" b="1" dirty="0"/>
          </a:p>
          <a:p>
            <a:r>
              <a:rPr lang="en-US" sz="2900" b="1" dirty="0"/>
              <a:t>God is Our Refuge and Can Handle Anything – Psalms 46:1-3</a:t>
            </a:r>
            <a:endParaRPr lang="en-US" sz="2900" dirty="0"/>
          </a:p>
          <a:p>
            <a:endParaRPr lang="en-US" sz="2400" b="1" dirty="0"/>
          </a:p>
          <a:p>
            <a:r>
              <a:rPr lang="en-US" sz="2400" b="1" dirty="0"/>
              <a:t>God is our refuge and strength, a very present help in trouble. Therefore we will not fear though the earth gives way, though the mountains be moved into the heart of the sea, though its waters roar and foam,</a:t>
            </a:r>
          </a:p>
          <a:p>
            <a:r>
              <a:rPr lang="en-US" sz="2400" b="1" dirty="0"/>
              <a:t>though the mountains tremble at its swelling</a:t>
            </a:r>
          </a:p>
          <a:p>
            <a:endParaRPr lang="en-US" dirty="0"/>
          </a:p>
          <a:p>
            <a:endParaRPr lang="en-US" dirty="0"/>
          </a:p>
        </p:txBody>
      </p:sp>
    </p:spTree>
    <p:extLst>
      <p:ext uri="{BB962C8B-B14F-4D97-AF65-F5344CB8AC3E}">
        <p14:creationId xmlns:p14="http://schemas.microsoft.com/office/powerpoint/2010/main" val="338806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0286" y="579462"/>
            <a:ext cx="8815722" cy="4487752"/>
          </a:xfrm>
        </p:spPr>
        <p:txBody>
          <a:bodyPr>
            <a:normAutofit/>
          </a:bodyPr>
          <a:lstStyle/>
          <a:p>
            <a:r>
              <a:rPr lang="en-US" sz="2800" b="1" dirty="0"/>
              <a:t>When We Stand in Him We Are </a:t>
            </a:r>
            <a:r>
              <a:rPr lang="en-US" sz="2800" b="1"/>
              <a:t>Secure </a:t>
            </a:r>
          </a:p>
          <a:p>
            <a:r>
              <a:rPr lang="en-US" sz="2800" b="1"/>
              <a:t>Psalms </a:t>
            </a:r>
            <a:r>
              <a:rPr lang="en-US" sz="2800" b="1" dirty="0"/>
              <a:t>46:4-7</a:t>
            </a:r>
          </a:p>
          <a:p>
            <a:r>
              <a:rPr lang="en-US" dirty="0">
                <a:latin typeface="Century Schoolbook"/>
                <a:cs typeface="Century Schoolbook"/>
              </a:rPr>
              <a:t>There is a river whose streams make glad the city of God, the holy habitation of the Most High. God is in the midst of her; she shall not be moved; God will help her when morning dawns. The nations rage, the kingdoms totter; he utters his voice, the earth melts. The Lord of hosts is with us; the God of Jacob is our fortress</a:t>
            </a:r>
          </a:p>
        </p:txBody>
      </p:sp>
    </p:spTree>
    <p:extLst>
      <p:ext uri="{BB962C8B-B14F-4D97-AF65-F5344CB8AC3E}">
        <p14:creationId xmlns:p14="http://schemas.microsoft.com/office/powerpoint/2010/main" val="165003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84945" y="653436"/>
            <a:ext cx="8766404" cy="4438436"/>
          </a:xfrm>
        </p:spPr>
        <p:txBody>
          <a:bodyPr/>
          <a:lstStyle/>
          <a:p>
            <a:r>
              <a:rPr lang="en-US" sz="3200" b="1" dirty="0">
                <a:latin typeface="Century Schoolbook"/>
                <a:cs typeface="Century Schoolbook"/>
              </a:rPr>
              <a:t>When the Son of God is in the boat, being in the boat is the safest place to be no matter what is going on around it.</a:t>
            </a:r>
            <a:endParaRPr lang="en-US" sz="3200" dirty="0">
              <a:latin typeface="Century Schoolbook"/>
              <a:cs typeface="Century Schoolbook"/>
            </a:endParaRPr>
          </a:p>
          <a:p>
            <a:endParaRPr lang="en-US" dirty="0"/>
          </a:p>
        </p:txBody>
      </p:sp>
    </p:spTree>
    <p:extLst>
      <p:ext uri="{BB962C8B-B14F-4D97-AF65-F5344CB8AC3E}">
        <p14:creationId xmlns:p14="http://schemas.microsoft.com/office/powerpoint/2010/main" val="128826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637" y="98632"/>
            <a:ext cx="8939020" cy="4783648"/>
          </a:xfrm>
        </p:spPr>
        <p:txBody>
          <a:bodyPr/>
          <a:lstStyle/>
          <a:p>
            <a:r>
              <a:rPr lang="en-US" sz="3200" b="1" i="1" dirty="0">
                <a:latin typeface="Century Schoolbook"/>
                <a:cs typeface="Century Schoolbook"/>
              </a:rPr>
              <a:t>How do we enter into this refuge? </a:t>
            </a:r>
          </a:p>
          <a:p>
            <a:endParaRPr lang="en-US" sz="3200" b="1" dirty="0">
              <a:latin typeface="Century Schoolbook"/>
              <a:cs typeface="Century Schoolbook"/>
            </a:endParaRPr>
          </a:p>
          <a:p>
            <a:r>
              <a:rPr lang="en-US" sz="3200" b="1" dirty="0">
                <a:latin typeface="Century Schoolbook"/>
                <a:cs typeface="Century Schoolbook"/>
              </a:rPr>
              <a:t>We must recognize the futility of relying on our own strength or goodness</a:t>
            </a:r>
            <a:r>
              <a:rPr lang="en-US" sz="3200" dirty="0">
                <a:latin typeface="Century Schoolbook"/>
                <a:cs typeface="Century Schoolbook"/>
              </a:rPr>
              <a:t>. </a:t>
            </a:r>
          </a:p>
          <a:p>
            <a:endParaRPr lang="en-US" sz="3200" b="1" dirty="0">
              <a:latin typeface="Century Schoolbook"/>
              <a:cs typeface="Century Schoolbook"/>
            </a:endParaRPr>
          </a:p>
          <a:p>
            <a:r>
              <a:rPr lang="en-US" sz="3200" b="1" dirty="0">
                <a:latin typeface="Century Schoolbook"/>
                <a:cs typeface="Century Schoolbook"/>
              </a:rPr>
              <a:t>We must see the barrier that exists between us and our God</a:t>
            </a:r>
            <a:r>
              <a:rPr lang="en-US" sz="3200" dirty="0">
                <a:latin typeface="Century Schoolbook"/>
                <a:cs typeface="Century Schoolbook"/>
              </a:rPr>
              <a:t>. </a:t>
            </a:r>
          </a:p>
          <a:p>
            <a:endParaRPr lang="en-US" b="1" dirty="0"/>
          </a:p>
        </p:txBody>
      </p:sp>
    </p:spTree>
    <p:extLst>
      <p:ext uri="{BB962C8B-B14F-4D97-AF65-F5344CB8AC3E}">
        <p14:creationId xmlns:p14="http://schemas.microsoft.com/office/powerpoint/2010/main" val="320523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800" decel="100000"/>
                                        <p:tgtEl>
                                          <p:spTgt spid="2">
                                            <p:txEl>
                                              <p:pRg st="2" end="2"/>
                                            </p:txEl>
                                          </p:spTgt>
                                        </p:tgtEl>
                                      </p:cBhvr>
                                    </p:animEffect>
                                    <p:anim calcmode="lin" valueType="num">
                                      <p:cBhvr>
                                        <p:cTn id="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800" decel="100000"/>
                                        <p:tgtEl>
                                          <p:spTgt spid="2">
                                            <p:txEl>
                                              <p:pRg st="4" end="4"/>
                                            </p:txEl>
                                          </p:spTgt>
                                        </p:tgtEl>
                                      </p:cBhvr>
                                    </p:animEffect>
                                    <p:anim calcmode="lin" valueType="num">
                                      <p:cBhvr>
                                        <p:cTn id="18"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5626" y="517818"/>
            <a:ext cx="8840382" cy="4389120"/>
          </a:xfrm>
        </p:spPr>
        <p:txBody>
          <a:bodyPr/>
          <a:lstStyle/>
          <a:p>
            <a:r>
              <a:rPr lang="en-US" b="1" dirty="0">
                <a:latin typeface="Century Schoolbook"/>
                <a:cs typeface="Century Schoolbook"/>
              </a:rPr>
              <a:t>We must admit our rebellion and hold on to the One God has sent to rescue us</a:t>
            </a:r>
            <a:r>
              <a:rPr lang="en-US" dirty="0">
                <a:latin typeface="Century Schoolbook"/>
                <a:cs typeface="Century Schoolbook"/>
              </a:rPr>
              <a:t>. </a:t>
            </a:r>
          </a:p>
          <a:p>
            <a:endParaRPr lang="en-US" dirty="0">
              <a:latin typeface="Century Schoolbook"/>
              <a:cs typeface="Century Schoolbook"/>
            </a:endParaRPr>
          </a:p>
          <a:p>
            <a:r>
              <a:rPr lang="en-US" b="1" dirty="0">
                <a:latin typeface="Century Schoolbook"/>
                <a:cs typeface="Century Schoolbook"/>
              </a:rPr>
              <a:t>“When God inhabits the city (or the person) nothing can overcome it”. </a:t>
            </a:r>
            <a:endParaRPr lang="en-US" dirty="0">
              <a:latin typeface="Century Schoolbook"/>
              <a:cs typeface="Century Schoolbook"/>
            </a:endParaRPr>
          </a:p>
          <a:p>
            <a:endParaRPr lang="en-US" b="1" dirty="0"/>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0967" y="806182"/>
            <a:ext cx="8889700" cy="3955213"/>
          </a:xfrm>
        </p:spPr>
        <p:txBody>
          <a:bodyPr>
            <a:normAutofit/>
          </a:bodyPr>
          <a:lstStyle/>
          <a:p>
            <a:r>
              <a:rPr lang="en-US" b="1" dirty="0"/>
              <a:t>Rest in These Truths – Psalms 46:8-11</a:t>
            </a:r>
            <a:endParaRPr lang="en-US" dirty="0"/>
          </a:p>
          <a:p>
            <a:endParaRPr lang="en-US" sz="2600" dirty="0"/>
          </a:p>
          <a:p>
            <a:r>
              <a:rPr lang="en-US" sz="2600" dirty="0">
                <a:latin typeface="Century Schoolbook"/>
                <a:cs typeface="Century Schoolbook"/>
              </a:rPr>
              <a:t>Come, behold the works of the Lord, how he has brought desolations on the earth. He makes wars cease to the end of the earth; he breaks the bow and shatters the spear; he burns the chariots with fire. “Be still, and know that I am God. I will be exalted among the nations, I will be exalted in the earth!” The Lord of hosts is with us; the God of Jacob is our fortress</a:t>
            </a:r>
          </a:p>
        </p:txBody>
      </p:sp>
    </p:spTree>
    <p:extLst>
      <p:ext uri="{BB962C8B-B14F-4D97-AF65-F5344CB8AC3E}">
        <p14:creationId xmlns:p14="http://schemas.microsoft.com/office/powerpoint/2010/main" val="100281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28518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110</TotalTime>
  <Words>367</Words>
  <Application>Microsoft Office PowerPoint</Application>
  <PresentationFormat>On-screen Show (4:3)</PresentationFormat>
  <Paragraphs>24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Adelle-Regular</vt:lpstr>
      <vt:lpstr>Apple Chancery</vt:lpstr>
      <vt:lpstr>Arial</vt:lpstr>
      <vt:lpstr>Century Schoolbook</vt:lpstr>
      <vt:lpstr>Georgia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TLV America</cp:lastModifiedBy>
  <cp:revision>30</cp:revision>
  <dcterms:created xsi:type="dcterms:W3CDTF">2014-03-26T14:03:34Z</dcterms:created>
  <dcterms:modified xsi:type="dcterms:W3CDTF">2016-04-06T20:22:54Z</dcterms:modified>
</cp:coreProperties>
</file>