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4" r:id="rId3"/>
  </p:sldMasterIdLst>
  <p:sldIdLst>
    <p:sldId id="261" r:id="rId4"/>
    <p:sldId id="256" r:id="rId5"/>
    <p:sldId id="277" r:id="rId6"/>
    <p:sldId id="278" r:id="rId7"/>
    <p:sldId id="268" r:id="rId8"/>
    <p:sldId id="265" r:id="rId9"/>
    <p:sldId id="274" r:id="rId10"/>
    <p:sldId id="266" r:id="rId11"/>
    <p:sldId id="267" r:id="rId12"/>
    <p:sldId id="276" r:id="rId13"/>
    <p:sldId id="269" r:id="rId14"/>
    <p:sldId id="275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72" autoAdjust="0"/>
    <p:restoredTop sz="90310" autoAdjust="0"/>
  </p:normalViewPr>
  <p:slideViewPr>
    <p:cSldViewPr>
      <p:cViewPr>
        <p:scale>
          <a:sx n="75" d="100"/>
          <a:sy n="75" d="100"/>
        </p:scale>
        <p:origin x="-1928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A9D8-00C8-BB49-B229-25BF6119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6A066-1FBA-1844-BA10-8EE3E37EF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6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A9D8-00C8-BB49-B229-25BF611910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0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A5BC281-16FE-8146-998E-7028AE0E2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4" descr="wash and be clean_std_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39C632C-1F56-2548-94BD-83668DEC2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2" descr="wash and be clean_std_c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A5BC281-16FE-8146-998E-7028AE0E25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4" descr="wash and be clean_std_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05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68482"/>
            <a:ext cx="9144000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Did water make the blind man see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?</a:t>
            </a:r>
            <a:endParaRPr lang="en-US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Did the water deliver the Israelites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?</a:t>
            </a:r>
            <a:endParaRPr lang="en-US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Did water cleanse Naaman of his disease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?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No,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OBEDIENCE.</a:t>
            </a:r>
          </a:p>
          <a:p>
            <a:pPr lvl="0" algn="ctr">
              <a:lnSpc>
                <a:spcPct val="150000"/>
              </a:lnSpc>
            </a:pPr>
            <a:endParaRPr lang="en-US" sz="28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0"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Was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Adam &amp; Eve condemned because of the fruit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?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No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DISOBEDIENCE.</a:t>
            </a:r>
            <a:endParaRPr lang="en-US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9716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1668482"/>
            <a:ext cx="87630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5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Many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question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the LORD’S CHURCH today.</a:t>
            </a:r>
          </a:p>
          <a:p>
            <a:pPr lvl="0"/>
            <a:endParaRPr lang="en-US" sz="36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They say, "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one church is as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GOOD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as another."</a:t>
            </a:r>
          </a:p>
          <a:p>
            <a:pPr lvl="1"/>
            <a:endParaRPr lang="en-US" sz="36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What saith the scriptures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?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Matt. 16.18;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Acts 20.28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; Col. 1.18; Eph. 4.4;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5.23</a:t>
            </a:r>
            <a:endParaRPr lang="en-US" sz="3600" b="1" i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3633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1668482"/>
            <a:ext cx="87630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5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Many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question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OBEDIENCE today.</a:t>
            </a:r>
            <a:endParaRPr lang="en-US" sz="35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0"/>
            <a:endParaRPr lang="en-US" sz="36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He Demonstrated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TRUSTING Faith by his obedience</a:t>
            </a:r>
            <a:endParaRPr lang="en-US" sz="3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endParaRPr lang="en-US" sz="36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When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Naaman obeyed, he was cleansed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”…like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the flesh of a little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child” v14</a:t>
            </a:r>
            <a:endParaRPr lang="en-US" sz="3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0229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1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81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91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sh_and_be_clean_std_t_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972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sh_and_be_clean_std_t_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6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1668482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Many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question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WATER BAPTISM today.</a:t>
            </a:r>
          </a:p>
          <a:p>
            <a:pPr lvl="0"/>
            <a:endParaRPr lang="en-US" sz="36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NAAMAN,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2 Kings 5.1-14</a:t>
            </a:r>
            <a:endParaRPr lang="en-US" sz="3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endParaRPr lang="en-US" sz="36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His CLEANSING was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on other side of water!</a:t>
            </a:r>
          </a:p>
        </p:txBody>
      </p:sp>
    </p:spTree>
    <p:extLst>
      <p:ext uri="{BB962C8B-B14F-4D97-AF65-F5344CB8AC3E}">
        <p14:creationId xmlns:p14="http://schemas.microsoft.com/office/powerpoint/2010/main" val="149898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1668482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Many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question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WATER BAPTISM today.</a:t>
            </a:r>
          </a:p>
          <a:p>
            <a:pPr lvl="0"/>
            <a:endParaRPr lang="en-US" sz="36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NOAH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&amp; the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flood, Gen. 6.5-8, 13-21, 22,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7.1, 5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; Heb.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11.7</a:t>
            </a:r>
            <a:endParaRPr lang="en-US" sz="3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0"/>
            <a:endParaRPr lang="en-US" sz="36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The new WORLD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was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on the other side of the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water, 1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Peter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3.20</a:t>
            </a:r>
            <a:endParaRPr lang="en-US" sz="3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6379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1668482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Many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question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WATER BAPTISM today.</a:t>
            </a:r>
          </a:p>
          <a:p>
            <a:pPr lvl="0"/>
            <a:endParaRPr lang="en-US" sz="36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Israel at the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RED SEA, Exo.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14.10-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14, 16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,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26, 30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; Psalm 106.6-12; Heb.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11.29</a:t>
            </a:r>
            <a:endParaRPr lang="en-US" sz="3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endParaRPr lang="en-US" sz="3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DELIVERANCE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was on the other side of the water!</a:t>
            </a:r>
          </a:p>
        </p:txBody>
      </p:sp>
    </p:spTree>
    <p:extLst>
      <p:ext uri="{BB962C8B-B14F-4D97-AF65-F5344CB8AC3E}">
        <p14:creationId xmlns:p14="http://schemas.microsoft.com/office/powerpoint/2010/main" val="171463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6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36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114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1668482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Many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question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WATER BAPTISM today.</a:t>
            </a:r>
          </a:p>
          <a:p>
            <a:pPr lvl="0"/>
            <a:endParaRPr lang="en-US" sz="36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BLIND man,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John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9.1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-7, 10-11, 14-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15</a:t>
            </a:r>
            <a:endParaRPr lang="en-US" sz="3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endParaRPr lang="en-US" sz="36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His SIGHT was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on other side of water!</a:t>
            </a:r>
          </a:p>
        </p:txBody>
      </p:sp>
    </p:spTree>
    <p:extLst>
      <p:ext uri="{BB962C8B-B14F-4D97-AF65-F5344CB8AC3E}">
        <p14:creationId xmlns:p14="http://schemas.microsoft.com/office/powerpoint/2010/main" val="56179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1668482"/>
            <a:ext cx="87630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Many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question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WATER BAPTISM today.</a:t>
            </a:r>
          </a:p>
          <a:p>
            <a:pPr lvl="0"/>
            <a:endParaRPr lang="en-US" sz="36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The SINNER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&amp; his salvation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today,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Eph.2.8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;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Heb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. 5.9; Matt. 7.21; Mark 16.16; Acts 2.38;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22.16</a:t>
            </a:r>
            <a:endParaRPr lang="en-US" sz="3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endParaRPr lang="en-US" sz="36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lvl="1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SALVATION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is on the other side of the water!</a:t>
            </a:r>
          </a:p>
        </p:txBody>
      </p:sp>
    </p:spTree>
    <p:extLst>
      <p:ext uri="{BB962C8B-B14F-4D97-AF65-F5344CB8AC3E}">
        <p14:creationId xmlns:p14="http://schemas.microsoft.com/office/powerpoint/2010/main" val="389611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69654</TotalTime>
  <Words>293</Words>
  <Application>Microsoft Macintosh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 Design</vt:lpstr>
      <vt:lpstr>1_Custom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Bryan Garlock</cp:lastModifiedBy>
  <cp:revision>1185</cp:revision>
  <dcterms:created xsi:type="dcterms:W3CDTF">2005-04-15T19:25:47Z</dcterms:created>
  <dcterms:modified xsi:type="dcterms:W3CDTF">2014-11-23T07:46:35Z</dcterms:modified>
</cp:coreProperties>
</file>