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8"/>
  </p:notesMasterIdLst>
  <p:sldIdLst>
    <p:sldId id="292" r:id="rId3"/>
    <p:sldId id="257" r:id="rId4"/>
    <p:sldId id="260" r:id="rId5"/>
    <p:sldId id="262" r:id="rId6"/>
    <p:sldId id="296" r:id="rId7"/>
    <p:sldId id="298" r:id="rId8"/>
    <p:sldId id="297" r:id="rId9"/>
    <p:sldId id="261" r:id="rId10"/>
    <p:sldId id="264" r:id="rId11"/>
    <p:sldId id="274" r:id="rId12"/>
    <p:sldId id="266" r:id="rId13"/>
    <p:sldId id="270" r:id="rId14"/>
    <p:sldId id="293" r:id="rId15"/>
    <p:sldId id="295" r:id="rId16"/>
    <p:sldId id="294"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395396"/>
    <a:srgbClr val="E6E6E6"/>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5" autoAdjust="0"/>
    <p:restoredTop sz="94466" autoAdjust="0"/>
  </p:normalViewPr>
  <p:slideViewPr>
    <p:cSldViewPr snapToGrid="0" snapToObjects="1">
      <p:cViewPr varScale="1">
        <p:scale>
          <a:sx n="82" d="100"/>
          <a:sy n="82" d="100"/>
        </p:scale>
        <p:origin x="-100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D5D493-C6B5-8143-966B-D5E84DB7F673}" type="datetimeFigureOut">
              <a:rPr lang="en-US" smtClean="0"/>
              <a:t>11/8/14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D930A1-4429-BC45-9B3C-6FF41308F1B7}" type="slidenum">
              <a:rPr lang="en-US" smtClean="0"/>
              <a:t>‹#›</a:t>
            </a:fld>
            <a:endParaRPr lang="en-US"/>
          </a:p>
        </p:txBody>
      </p:sp>
    </p:spTree>
    <p:extLst>
      <p:ext uri="{BB962C8B-B14F-4D97-AF65-F5344CB8AC3E}">
        <p14:creationId xmlns:p14="http://schemas.microsoft.com/office/powerpoint/2010/main" val="135674427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D930A1-4429-BC45-9B3C-6FF41308F1B7}" type="slidenum">
              <a:rPr lang="en-US" smtClean="0"/>
              <a:t>2</a:t>
            </a:fld>
            <a:endParaRPr lang="en-US"/>
          </a:p>
        </p:txBody>
      </p:sp>
    </p:spTree>
    <p:extLst>
      <p:ext uri="{BB962C8B-B14F-4D97-AF65-F5344CB8AC3E}">
        <p14:creationId xmlns:p14="http://schemas.microsoft.com/office/powerpoint/2010/main" val="4925379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71D930A1-4429-BC45-9B3C-6FF41308F1B7}" type="slidenum">
              <a:rPr lang="en-US" smtClean="0"/>
              <a:t>11</a:t>
            </a:fld>
            <a:endParaRPr lang="en-US"/>
          </a:p>
        </p:txBody>
      </p:sp>
    </p:spTree>
    <p:extLst>
      <p:ext uri="{BB962C8B-B14F-4D97-AF65-F5344CB8AC3E}">
        <p14:creationId xmlns:p14="http://schemas.microsoft.com/office/powerpoint/2010/main" val="29100392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71D930A1-4429-BC45-9B3C-6FF41308F1B7}" type="slidenum">
              <a:rPr lang="en-US" smtClean="0"/>
              <a:t>12</a:t>
            </a:fld>
            <a:endParaRPr lang="en-US"/>
          </a:p>
        </p:txBody>
      </p:sp>
    </p:spTree>
    <p:extLst>
      <p:ext uri="{BB962C8B-B14F-4D97-AF65-F5344CB8AC3E}">
        <p14:creationId xmlns:p14="http://schemas.microsoft.com/office/powerpoint/2010/main" val="36298112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71D930A1-4429-BC45-9B3C-6FF41308F1B7}" type="slidenum">
              <a:rPr lang="en-US" smtClean="0"/>
              <a:t>13</a:t>
            </a:fld>
            <a:endParaRPr lang="en-US"/>
          </a:p>
        </p:txBody>
      </p:sp>
    </p:spTree>
    <p:extLst>
      <p:ext uri="{BB962C8B-B14F-4D97-AF65-F5344CB8AC3E}">
        <p14:creationId xmlns:p14="http://schemas.microsoft.com/office/powerpoint/2010/main" val="32493421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D930A1-4429-BC45-9B3C-6FF41308F1B7}" type="slidenum">
              <a:rPr lang="en-US" smtClean="0">
                <a:solidFill>
                  <a:prstClr val="black"/>
                </a:solidFill>
                <a:latin typeface="Calibri"/>
              </a:rPr>
              <a:pPr/>
              <a:t>14</a:t>
            </a:fld>
            <a:endParaRPr lang="en-US">
              <a:solidFill>
                <a:prstClr val="black"/>
              </a:solidFill>
              <a:latin typeface="Calibri"/>
            </a:endParaRPr>
          </a:p>
        </p:txBody>
      </p:sp>
    </p:spTree>
    <p:extLst>
      <p:ext uri="{BB962C8B-B14F-4D97-AF65-F5344CB8AC3E}">
        <p14:creationId xmlns:p14="http://schemas.microsoft.com/office/powerpoint/2010/main" val="492537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u="none"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1D930A1-4429-BC45-9B3C-6FF41308F1B7}" type="slidenum">
              <a:rPr lang="en-US" smtClean="0"/>
              <a:t>3</a:t>
            </a:fld>
            <a:endParaRPr lang="en-US"/>
          </a:p>
        </p:txBody>
      </p:sp>
    </p:spTree>
    <p:extLst>
      <p:ext uri="{BB962C8B-B14F-4D97-AF65-F5344CB8AC3E}">
        <p14:creationId xmlns:p14="http://schemas.microsoft.com/office/powerpoint/2010/main" val="163383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D930A1-4429-BC45-9B3C-6FF41308F1B7}" type="slidenum">
              <a:rPr lang="en-US" smtClean="0"/>
              <a:t>4</a:t>
            </a:fld>
            <a:endParaRPr lang="en-US"/>
          </a:p>
        </p:txBody>
      </p:sp>
    </p:spTree>
    <p:extLst>
      <p:ext uri="{BB962C8B-B14F-4D97-AF65-F5344CB8AC3E}">
        <p14:creationId xmlns:p14="http://schemas.microsoft.com/office/powerpoint/2010/main" val="1754522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D930A1-4429-BC45-9B3C-6FF41308F1B7}" type="slidenum">
              <a:rPr lang="en-US" smtClean="0"/>
              <a:t>5</a:t>
            </a:fld>
            <a:endParaRPr lang="en-US"/>
          </a:p>
        </p:txBody>
      </p:sp>
    </p:spTree>
    <p:extLst>
      <p:ext uri="{BB962C8B-B14F-4D97-AF65-F5344CB8AC3E}">
        <p14:creationId xmlns:p14="http://schemas.microsoft.com/office/powerpoint/2010/main" val="1754522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D930A1-4429-BC45-9B3C-6FF41308F1B7}" type="slidenum">
              <a:rPr lang="en-US" smtClean="0"/>
              <a:t>6</a:t>
            </a:fld>
            <a:endParaRPr lang="en-US"/>
          </a:p>
        </p:txBody>
      </p:sp>
    </p:spTree>
    <p:extLst>
      <p:ext uri="{BB962C8B-B14F-4D97-AF65-F5344CB8AC3E}">
        <p14:creationId xmlns:p14="http://schemas.microsoft.com/office/powerpoint/2010/main" val="1754522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D930A1-4429-BC45-9B3C-6FF41308F1B7}" type="slidenum">
              <a:rPr lang="en-US" smtClean="0"/>
              <a:t>7</a:t>
            </a:fld>
            <a:endParaRPr lang="en-US"/>
          </a:p>
        </p:txBody>
      </p:sp>
    </p:spTree>
    <p:extLst>
      <p:ext uri="{BB962C8B-B14F-4D97-AF65-F5344CB8AC3E}">
        <p14:creationId xmlns:p14="http://schemas.microsoft.com/office/powerpoint/2010/main" val="17545227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b="0" kern="1200" dirty="0" smtClean="0">
              <a:solidFill>
                <a:schemeClr val="tx1"/>
              </a:solidFill>
              <a:latin typeface="+mn-lt"/>
              <a:ea typeface="+mn-ea"/>
              <a:cs typeface="+mn-cs"/>
            </a:endParaRPr>
          </a:p>
          <a:p>
            <a:endParaRPr lang="en-US" dirty="0" smtClean="0"/>
          </a:p>
        </p:txBody>
      </p:sp>
      <p:sp>
        <p:nvSpPr>
          <p:cNvPr id="4" name="Slide Number Placeholder 3"/>
          <p:cNvSpPr>
            <a:spLocks noGrp="1"/>
          </p:cNvSpPr>
          <p:nvPr>
            <p:ph type="sldNum" sz="quarter" idx="10"/>
          </p:nvPr>
        </p:nvSpPr>
        <p:spPr/>
        <p:txBody>
          <a:bodyPr/>
          <a:lstStyle/>
          <a:p>
            <a:fld id="{71D930A1-4429-BC45-9B3C-6FF41308F1B7}" type="slidenum">
              <a:rPr lang="en-US" smtClean="0"/>
              <a:t>8</a:t>
            </a:fld>
            <a:endParaRPr lang="en-US"/>
          </a:p>
        </p:txBody>
      </p:sp>
    </p:spTree>
    <p:extLst>
      <p:ext uri="{BB962C8B-B14F-4D97-AF65-F5344CB8AC3E}">
        <p14:creationId xmlns:p14="http://schemas.microsoft.com/office/powerpoint/2010/main" val="84074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D930A1-4429-BC45-9B3C-6FF41308F1B7}" type="slidenum">
              <a:rPr lang="en-US" smtClean="0"/>
              <a:t>9</a:t>
            </a:fld>
            <a:endParaRPr lang="en-US"/>
          </a:p>
        </p:txBody>
      </p:sp>
    </p:spTree>
    <p:extLst>
      <p:ext uri="{BB962C8B-B14F-4D97-AF65-F5344CB8AC3E}">
        <p14:creationId xmlns:p14="http://schemas.microsoft.com/office/powerpoint/2010/main" val="3280540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71D930A1-4429-BC45-9B3C-6FF41308F1B7}" type="slidenum">
              <a:rPr lang="en-US" smtClean="0"/>
              <a:t>10</a:t>
            </a:fld>
            <a:endParaRPr lang="en-US"/>
          </a:p>
        </p:txBody>
      </p:sp>
    </p:spTree>
    <p:extLst>
      <p:ext uri="{BB962C8B-B14F-4D97-AF65-F5344CB8AC3E}">
        <p14:creationId xmlns:p14="http://schemas.microsoft.com/office/powerpoint/2010/main" val="1158618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CA231D-F526-D84E-83AB-5A8A5824CFBE}" type="datetimeFigureOut">
              <a:rPr lang="en-US" smtClean="0"/>
              <a:t>11/8/14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03B89-78C7-A244-B243-BFAC4205B78A}" type="slidenum">
              <a:rPr lang="en-US" smtClean="0"/>
              <a:t>‹#›</a:t>
            </a:fld>
            <a:endParaRPr lang="en-US"/>
          </a:p>
        </p:txBody>
      </p:sp>
    </p:spTree>
    <p:extLst>
      <p:ext uri="{BB962C8B-B14F-4D97-AF65-F5344CB8AC3E}">
        <p14:creationId xmlns:p14="http://schemas.microsoft.com/office/powerpoint/2010/main" val="396921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CA231D-F526-D84E-83AB-5A8A5824CFBE}" type="datetimeFigureOut">
              <a:rPr lang="en-US" smtClean="0"/>
              <a:t>11/8/14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03B89-78C7-A244-B243-BFAC4205B78A}" type="slidenum">
              <a:rPr lang="en-US" smtClean="0"/>
              <a:t>‹#›</a:t>
            </a:fld>
            <a:endParaRPr lang="en-US"/>
          </a:p>
        </p:txBody>
      </p:sp>
    </p:spTree>
    <p:extLst>
      <p:ext uri="{BB962C8B-B14F-4D97-AF65-F5344CB8AC3E}">
        <p14:creationId xmlns:p14="http://schemas.microsoft.com/office/powerpoint/2010/main" val="3414237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CA231D-F526-D84E-83AB-5A8A5824CFBE}" type="datetimeFigureOut">
              <a:rPr lang="en-US" smtClean="0"/>
              <a:t>11/8/14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03B89-78C7-A244-B243-BFAC4205B78A}" type="slidenum">
              <a:rPr lang="en-US" smtClean="0"/>
              <a:t>‹#›</a:t>
            </a:fld>
            <a:endParaRPr lang="en-US"/>
          </a:p>
        </p:txBody>
      </p:sp>
    </p:spTree>
    <p:extLst>
      <p:ext uri="{BB962C8B-B14F-4D97-AF65-F5344CB8AC3E}">
        <p14:creationId xmlns:p14="http://schemas.microsoft.com/office/powerpoint/2010/main" val="40563660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CA231D-F526-D84E-83AB-5A8A5824CFBE}" type="datetimeFigureOut">
              <a:rPr lang="en-US" smtClean="0">
                <a:solidFill>
                  <a:prstClr val="black">
                    <a:tint val="75000"/>
                  </a:prstClr>
                </a:solidFill>
              </a:rPr>
              <a:pPr/>
              <a:t>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5C03B89-78C7-A244-B243-BFAC4205B78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03642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7CA231D-F526-D84E-83AB-5A8A5824CFBE}" type="datetimeFigureOut">
              <a:rPr lang="en-US" smtClean="0">
                <a:solidFill>
                  <a:prstClr val="black">
                    <a:tint val="75000"/>
                  </a:prstClr>
                </a:solidFill>
              </a:rPr>
              <a:pPr/>
              <a:t>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5C03B89-78C7-A244-B243-BFAC4205B78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2633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143964"/>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162394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17CA231D-F526-D84E-83AB-5A8A5824CFBE}" type="datetimeFigureOut">
              <a:rPr lang="en-US" smtClean="0">
                <a:solidFill>
                  <a:prstClr val="black">
                    <a:tint val="75000"/>
                  </a:prstClr>
                </a:solidFill>
              </a:rPr>
              <a:pPr/>
              <a:t>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5C03B89-78C7-A244-B243-BFAC4205B78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750536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CA231D-F526-D84E-83AB-5A8A5824CFBE}" type="datetimeFigureOut">
              <a:rPr lang="en-US" smtClean="0">
                <a:solidFill>
                  <a:prstClr val="black">
                    <a:tint val="75000"/>
                  </a:prstClr>
                </a:solidFill>
              </a:rPr>
              <a:pPr/>
              <a:t>11/8/14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5C03B89-78C7-A244-B243-BFAC4205B78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345652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CA231D-F526-D84E-83AB-5A8A5824CFBE}" type="datetimeFigureOut">
              <a:rPr lang="en-US" smtClean="0">
                <a:solidFill>
                  <a:prstClr val="black">
                    <a:tint val="75000"/>
                  </a:prstClr>
                </a:solidFill>
              </a:rPr>
              <a:pPr/>
              <a:t>11/8/14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5C03B89-78C7-A244-B243-BFAC4205B78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09860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CA231D-F526-D84E-83AB-5A8A5824CFBE}" type="datetimeFigureOut">
              <a:rPr lang="en-US" smtClean="0">
                <a:solidFill>
                  <a:prstClr val="black">
                    <a:tint val="75000"/>
                  </a:prstClr>
                </a:solidFill>
              </a:rPr>
              <a:pPr/>
              <a:t>11/8/14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5C03B89-78C7-A244-B243-BFAC4205B78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12622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CA231D-F526-D84E-83AB-5A8A5824CFBE}" type="datetimeFigureOut">
              <a:rPr lang="en-US" smtClean="0">
                <a:solidFill>
                  <a:prstClr val="black">
                    <a:tint val="75000"/>
                  </a:prstClr>
                </a:solidFill>
              </a:rPr>
              <a:pPr/>
              <a:t>11/8/14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5C03B89-78C7-A244-B243-BFAC4205B78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138801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CA231D-F526-D84E-83AB-5A8A5824CFBE}" type="datetimeFigureOut">
              <a:rPr lang="en-US" smtClean="0">
                <a:solidFill>
                  <a:prstClr val="black">
                    <a:tint val="75000"/>
                  </a:prstClr>
                </a:solidFill>
              </a:rPr>
              <a:pPr/>
              <a:t>11/8/14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5C03B89-78C7-A244-B243-BFAC4205B78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26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7CA231D-F526-D84E-83AB-5A8A5824CFBE}" type="datetimeFigureOut">
              <a:rPr lang="en-US" smtClean="0"/>
              <a:t>11/8/14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03B89-78C7-A244-B243-BFAC4205B78A}" type="slidenum">
              <a:rPr lang="en-US" smtClean="0"/>
              <a:t>‹#›</a:t>
            </a:fld>
            <a:endParaRPr lang="en-US"/>
          </a:p>
        </p:txBody>
      </p:sp>
    </p:spTree>
    <p:extLst>
      <p:ext uri="{BB962C8B-B14F-4D97-AF65-F5344CB8AC3E}">
        <p14:creationId xmlns:p14="http://schemas.microsoft.com/office/powerpoint/2010/main" val="24955955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CA231D-F526-D84E-83AB-5A8A5824CFBE}" type="datetimeFigureOut">
              <a:rPr lang="en-US" smtClean="0">
                <a:solidFill>
                  <a:prstClr val="black">
                    <a:tint val="75000"/>
                  </a:prstClr>
                </a:solidFill>
              </a:rPr>
              <a:pPr/>
              <a:t>11/8/14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5C03B89-78C7-A244-B243-BFAC4205B78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8624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CA231D-F526-D84E-83AB-5A8A5824CFBE}" type="datetimeFigureOut">
              <a:rPr lang="en-US" smtClean="0">
                <a:solidFill>
                  <a:prstClr val="black">
                    <a:tint val="75000"/>
                  </a:prstClr>
                </a:solidFill>
              </a:rPr>
              <a:pPr/>
              <a:t>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5C03B89-78C7-A244-B243-BFAC4205B78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13909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CA231D-F526-D84E-83AB-5A8A5824CFBE}" type="datetimeFigureOut">
              <a:rPr lang="en-US" smtClean="0">
                <a:solidFill>
                  <a:prstClr val="black">
                    <a:tint val="75000"/>
                  </a:prstClr>
                </a:solidFill>
              </a:rPr>
              <a:pPr/>
              <a:t>11/8/14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5C03B89-78C7-A244-B243-BFAC4205B78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25719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143964"/>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162394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17CA231D-F526-D84E-83AB-5A8A5824CFBE}" type="datetimeFigureOut">
              <a:rPr lang="en-US" smtClean="0"/>
              <a:t>11/8/14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03B89-78C7-A244-B243-BFAC4205B78A}" type="slidenum">
              <a:rPr lang="en-US" smtClean="0"/>
              <a:t>‹#›</a:t>
            </a:fld>
            <a:endParaRPr lang="en-US"/>
          </a:p>
        </p:txBody>
      </p:sp>
    </p:spTree>
    <p:extLst>
      <p:ext uri="{BB962C8B-B14F-4D97-AF65-F5344CB8AC3E}">
        <p14:creationId xmlns:p14="http://schemas.microsoft.com/office/powerpoint/2010/main" val="646357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CA231D-F526-D84E-83AB-5A8A5824CFBE}" type="datetimeFigureOut">
              <a:rPr lang="en-US" smtClean="0"/>
              <a:t>11/8/14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C03B89-78C7-A244-B243-BFAC4205B78A}" type="slidenum">
              <a:rPr lang="en-US" smtClean="0"/>
              <a:t>‹#›</a:t>
            </a:fld>
            <a:endParaRPr lang="en-US"/>
          </a:p>
        </p:txBody>
      </p:sp>
    </p:spTree>
    <p:extLst>
      <p:ext uri="{BB962C8B-B14F-4D97-AF65-F5344CB8AC3E}">
        <p14:creationId xmlns:p14="http://schemas.microsoft.com/office/powerpoint/2010/main" val="4169874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CA231D-F526-D84E-83AB-5A8A5824CFBE}" type="datetimeFigureOut">
              <a:rPr lang="en-US" smtClean="0"/>
              <a:t>11/8/14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C03B89-78C7-A244-B243-BFAC4205B78A}" type="slidenum">
              <a:rPr lang="en-US" smtClean="0"/>
              <a:t>‹#›</a:t>
            </a:fld>
            <a:endParaRPr lang="en-US"/>
          </a:p>
        </p:txBody>
      </p:sp>
    </p:spTree>
    <p:extLst>
      <p:ext uri="{BB962C8B-B14F-4D97-AF65-F5344CB8AC3E}">
        <p14:creationId xmlns:p14="http://schemas.microsoft.com/office/powerpoint/2010/main" val="364137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CA231D-F526-D84E-83AB-5A8A5824CFBE}" type="datetimeFigureOut">
              <a:rPr lang="en-US" smtClean="0"/>
              <a:t>11/8/14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C03B89-78C7-A244-B243-BFAC4205B78A}" type="slidenum">
              <a:rPr lang="en-US" smtClean="0"/>
              <a:t>‹#›</a:t>
            </a:fld>
            <a:endParaRPr lang="en-US"/>
          </a:p>
        </p:txBody>
      </p:sp>
    </p:spTree>
    <p:extLst>
      <p:ext uri="{BB962C8B-B14F-4D97-AF65-F5344CB8AC3E}">
        <p14:creationId xmlns:p14="http://schemas.microsoft.com/office/powerpoint/2010/main" val="4102352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CA231D-F526-D84E-83AB-5A8A5824CFBE}" type="datetimeFigureOut">
              <a:rPr lang="en-US" smtClean="0"/>
              <a:t>11/8/14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C03B89-78C7-A244-B243-BFAC4205B78A}" type="slidenum">
              <a:rPr lang="en-US" smtClean="0"/>
              <a:t>‹#›</a:t>
            </a:fld>
            <a:endParaRPr lang="en-US"/>
          </a:p>
        </p:txBody>
      </p:sp>
    </p:spTree>
    <p:extLst>
      <p:ext uri="{BB962C8B-B14F-4D97-AF65-F5344CB8AC3E}">
        <p14:creationId xmlns:p14="http://schemas.microsoft.com/office/powerpoint/2010/main" val="3669700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CA231D-F526-D84E-83AB-5A8A5824CFBE}" type="datetimeFigureOut">
              <a:rPr lang="en-US" smtClean="0"/>
              <a:t>11/8/14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C03B89-78C7-A244-B243-BFAC4205B78A}" type="slidenum">
              <a:rPr lang="en-US" smtClean="0"/>
              <a:t>‹#›</a:t>
            </a:fld>
            <a:endParaRPr lang="en-US"/>
          </a:p>
        </p:txBody>
      </p:sp>
    </p:spTree>
    <p:extLst>
      <p:ext uri="{BB962C8B-B14F-4D97-AF65-F5344CB8AC3E}">
        <p14:creationId xmlns:p14="http://schemas.microsoft.com/office/powerpoint/2010/main" val="397847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CA231D-F526-D84E-83AB-5A8A5824CFBE}" type="datetimeFigureOut">
              <a:rPr lang="en-US" smtClean="0"/>
              <a:t>11/8/14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C03B89-78C7-A244-B243-BFAC4205B78A}" type="slidenum">
              <a:rPr lang="en-US" smtClean="0"/>
              <a:t>‹#›</a:t>
            </a:fld>
            <a:endParaRPr lang="en-US"/>
          </a:p>
        </p:txBody>
      </p:sp>
    </p:spTree>
    <p:extLst>
      <p:ext uri="{BB962C8B-B14F-4D97-AF65-F5344CB8AC3E}">
        <p14:creationId xmlns:p14="http://schemas.microsoft.com/office/powerpoint/2010/main" val="219935620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jp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505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3344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Corbel"/>
                <a:cs typeface="Corbel"/>
              </a:defRPr>
            </a:lvl1pPr>
          </a:lstStyle>
          <a:p>
            <a:fld id="{17CA231D-F526-D84E-83AB-5A8A5824CFBE}" type="datetimeFigureOut">
              <a:rPr lang="en-US" smtClean="0"/>
              <a:pPr/>
              <a:t>11/8/14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orbel"/>
                <a:cs typeface="Corbe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orbel"/>
                <a:cs typeface="Corbel"/>
              </a:defRPr>
            </a:lvl1pPr>
          </a:lstStyle>
          <a:p>
            <a:fld id="{85C03B89-78C7-A244-B243-BFAC4205B78A}" type="slidenum">
              <a:rPr lang="en-US" smtClean="0"/>
              <a:pPr/>
              <a:t>‹#›</a:t>
            </a:fld>
            <a:endParaRPr lang="en-US"/>
          </a:p>
        </p:txBody>
      </p:sp>
    </p:spTree>
    <p:extLst>
      <p:ext uri="{BB962C8B-B14F-4D97-AF65-F5344CB8AC3E}">
        <p14:creationId xmlns:p14="http://schemas.microsoft.com/office/powerpoint/2010/main" val="4002392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0" kern="1200">
          <a:solidFill>
            <a:schemeClr val="bg1"/>
          </a:solidFill>
          <a:latin typeface="Corbel"/>
          <a:ea typeface="+mj-ea"/>
          <a:cs typeface="Corbel"/>
        </a:defRPr>
      </a:lvl1pPr>
    </p:titleStyle>
    <p:bodyStyle>
      <a:lvl1pPr marL="342900" indent="-342900" algn="l" defTabSz="457200" rtl="0" eaLnBrk="1" latinLnBrk="0" hangingPunct="1">
        <a:spcBef>
          <a:spcPct val="20000"/>
        </a:spcBef>
        <a:buFont typeface="Arial"/>
        <a:buChar char="•"/>
        <a:defRPr sz="3200" kern="1200">
          <a:solidFill>
            <a:srgbClr val="FFFFFF"/>
          </a:solidFill>
          <a:latin typeface="Corbel"/>
          <a:ea typeface="+mn-ea"/>
          <a:cs typeface="Corbel"/>
        </a:defRPr>
      </a:lvl1pPr>
      <a:lvl2pPr marL="742950" indent="-285750" algn="l" defTabSz="457200" rtl="0" eaLnBrk="1" latinLnBrk="0" hangingPunct="1">
        <a:spcBef>
          <a:spcPct val="20000"/>
        </a:spcBef>
        <a:buFont typeface="Arial"/>
        <a:buChar char="–"/>
        <a:defRPr sz="2800" kern="1200">
          <a:solidFill>
            <a:srgbClr val="FFFFFF"/>
          </a:solidFill>
          <a:latin typeface="Corbel"/>
          <a:ea typeface="+mn-ea"/>
          <a:cs typeface="Corbel"/>
        </a:defRPr>
      </a:lvl2pPr>
      <a:lvl3pPr marL="1143000" indent="-228600" algn="l" defTabSz="457200" rtl="0" eaLnBrk="1" latinLnBrk="0" hangingPunct="1">
        <a:spcBef>
          <a:spcPct val="20000"/>
        </a:spcBef>
        <a:buFont typeface="Arial"/>
        <a:buChar char="•"/>
        <a:defRPr sz="2400" kern="1200">
          <a:solidFill>
            <a:srgbClr val="FFFFFF"/>
          </a:solidFill>
          <a:latin typeface="Corbel"/>
          <a:ea typeface="+mn-ea"/>
          <a:cs typeface="Corbel"/>
        </a:defRPr>
      </a:lvl3pPr>
      <a:lvl4pPr marL="1600200" indent="-228600" algn="l" defTabSz="457200" rtl="0" eaLnBrk="1" latinLnBrk="0" hangingPunct="1">
        <a:spcBef>
          <a:spcPct val="20000"/>
        </a:spcBef>
        <a:buFont typeface="Arial"/>
        <a:buChar char="–"/>
        <a:defRPr sz="2000" kern="1200">
          <a:solidFill>
            <a:srgbClr val="FFFFFF"/>
          </a:solidFill>
          <a:latin typeface="Corbel"/>
          <a:ea typeface="+mn-ea"/>
          <a:cs typeface="Corbel"/>
        </a:defRPr>
      </a:lvl4pPr>
      <a:lvl5pPr marL="2057400" indent="-228600" algn="l" defTabSz="457200" rtl="0" eaLnBrk="1" latinLnBrk="0" hangingPunct="1">
        <a:spcBef>
          <a:spcPct val="20000"/>
        </a:spcBef>
        <a:buFont typeface="Arial"/>
        <a:buChar char="»"/>
        <a:defRPr sz="2000" kern="1200">
          <a:solidFill>
            <a:srgbClr val="FFFFFF"/>
          </a:solidFill>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505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3344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Corbel"/>
                <a:cs typeface="Corbel"/>
              </a:defRPr>
            </a:lvl1pPr>
          </a:lstStyle>
          <a:p>
            <a:fld id="{17CA231D-F526-D84E-83AB-5A8A5824CFBE}" type="datetimeFigureOut">
              <a:rPr lang="en-US" smtClean="0">
                <a:solidFill>
                  <a:prstClr val="black">
                    <a:tint val="75000"/>
                  </a:prstClr>
                </a:solidFill>
              </a:rPr>
              <a:pPr/>
              <a:t>11/8/14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orbel"/>
                <a:cs typeface="Corbe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Corbel"/>
                <a:cs typeface="Corbel"/>
              </a:defRPr>
            </a:lvl1pPr>
          </a:lstStyle>
          <a:p>
            <a:fld id="{85C03B89-78C7-A244-B243-BFAC4205B78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90283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b="0" kern="1200">
          <a:solidFill>
            <a:schemeClr val="bg1"/>
          </a:solidFill>
          <a:latin typeface="Corbel"/>
          <a:ea typeface="+mj-ea"/>
          <a:cs typeface="Corbel"/>
        </a:defRPr>
      </a:lvl1pPr>
    </p:titleStyle>
    <p:bodyStyle>
      <a:lvl1pPr marL="342900" indent="-342900" algn="l" defTabSz="457200" rtl="0" eaLnBrk="1" latinLnBrk="0" hangingPunct="1">
        <a:spcBef>
          <a:spcPct val="20000"/>
        </a:spcBef>
        <a:buFont typeface="Arial"/>
        <a:buChar char="•"/>
        <a:defRPr sz="3200" kern="1200">
          <a:solidFill>
            <a:srgbClr val="FFFFFF"/>
          </a:solidFill>
          <a:latin typeface="Corbel"/>
          <a:ea typeface="+mn-ea"/>
          <a:cs typeface="Corbel"/>
        </a:defRPr>
      </a:lvl1pPr>
      <a:lvl2pPr marL="742950" indent="-285750" algn="l" defTabSz="457200" rtl="0" eaLnBrk="1" latinLnBrk="0" hangingPunct="1">
        <a:spcBef>
          <a:spcPct val="20000"/>
        </a:spcBef>
        <a:buFont typeface="Arial"/>
        <a:buChar char="–"/>
        <a:defRPr sz="2800" kern="1200">
          <a:solidFill>
            <a:srgbClr val="FFFFFF"/>
          </a:solidFill>
          <a:latin typeface="Corbel"/>
          <a:ea typeface="+mn-ea"/>
          <a:cs typeface="Corbel"/>
        </a:defRPr>
      </a:lvl2pPr>
      <a:lvl3pPr marL="1143000" indent="-228600" algn="l" defTabSz="457200" rtl="0" eaLnBrk="1" latinLnBrk="0" hangingPunct="1">
        <a:spcBef>
          <a:spcPct val="20000"/>
        </a:spcBef>
        <a:buFont typeface="Arial"/>
        <a:buChar char="•"/>
        <a:defRPr sz="2400" kern="1200">
          <a:solidFill>
            <a:srgbClr val="FFFFFF"/>
          </a:solidFill>
          <a:latin typeface="Corbel"/>
          <a:ea typeface="+mn-ea"/>
          <a:cs typeface="Corbel"/>
        </a:defRPr>
      </a:lvl3pPr>
      <a:lvl4pPr marL="1600200" indent="-228600" algn="l" defTabSz="457200" rtl="0" eaLnBrk="1" latinLnBrk="0" hangingPunct="1">
        <a:spcBef>
          <a:spcPct val="20000"/>
        </a:spcBef>
        <a:buFont typeface="Arial"/>
        <a:buChar char="–"/>
        <a:defRPr sz="2000" kern="1200">
          <a:solidFill>
            <a:srgbClr val="FFFFFF"/>
          </a:solidFill>
          <a:latin typeface="Corbel"/>
          <a:ea typeface="+mn-ea"/>
          <a:cs typeface="Corbel"/>
        </a:defRPr>
      </a:lvl4pPr>
      <a:lvl5pPr marL="2057400" indent="-228600" algn="l" defTabSz="457200" rtl="0" eaLnBrk="1" latinLnBrk="0" hangingPunct="1">
        <a:spcBef>
          <a:spcPct val="20000"/>
        </a:spcBef>
        <a:buFont typeface="Arial"/>
        <a:buChar char="»"/>
        <a:defRPr sz="2000" kern="1200">
          <a:solidFill>
            <a:srgbClr val="FFFFFF"/>
          </a:solidFill>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3.xml"/><Relationship Id="rId3"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582512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Biblical Pattern For The HUSBAND</a:t>
            </a:r>
            <a:endParaRPr lang="en-US" dirty="0"/>
          </a:p>
        </p:txBody>
      </p:sp>
      <p:sp>
        <p:nvSpPr>
          <p:cNvPr id="3" name="Content Placeholder 2"/>
          <p:cNvSpPr>
            <a:spLocks noGrp="1"/>
          </p:cNvSpPr>
          <p:nvPr>
            <p:ph idx="1"/>
          </p:nvPr>
        </p:nvSpPr>
        <p:spPr>
          <a:xfrm>
            <a:off x="457200" y="1238050"/>
            <a:ext cx="8229600" cy="4525963"/>
          </a:xfrm>
        </p:spPr>
        <p:txBody>
          <a:bodyPr>
            <a:normAutofit fontScale="92500"/>
          </a:bodyPr>
          <a:lstStyle/>
          <a:p>
            <a:pPr marL="0" indent="0">
              <a:lnSpc>
                <a:spcPts val="5340"/>
              </a:lnSpc>
              <a:spcBef>
                <a:spcPts val="0"/>
              </a:spcBef>
              <a:buNone/>
            </a:pPr>
            <a:r>
              <a:rPr lang="en-US" dirty="0" smtClean="0"/>
              <a:t>LOVE your </a:t>
            </a:r>
            <a:r>
              <a:rPr lang="en-US" dirty="0" smtClean="0"/>
              <a:t>wives, Eph. 5.25</a:t>
            </a:r>
          </a:p>
          <a:p>
            <a:pPr marL="0" indent="0">
              <a:lnSpc>
                <a:spcPts val="5340"/>
              </a:lnSpc>
              <a:spcBef>
                <a:spcPts val="0"/>
              </a:spcBef>
              <a:buNone/>
            </a:pPr>
            <a:r>
              <a:rPr lang="en-US" dirty="0" smtClean="0"/>
              <a:t>Do </a:t>
            </a:r>
            <a:r>
              <a:rPr lang="en-US" dirty="0"/>
              <a:t>not be </a:t>
            </a:r>
            <a:r>
              <a:rPr lang="en-US" dirty="0" smtClean="0"/>
              <a:t>HARSH, </a:t>
            </a:r>
            <a:r>
              <a:rPr lang="en-US" dirty="0" smtClean="0"/>
              <a:t>Col 3.19</a:t>
            </a:r>
            <a:endParaRPr lang="en-US" dirty="0"/>
          </a:p>
          <a:p>
            <a:pPr marL="0" indent="0">
              <a:lnSpc>
                <a:spcPts val="5340"/>
              </a:lnSpc>
              <a:spcBef>
                <a:spcPts val="0"/>
              </a:spcBef>
              <a:buNone/>
            </a:pPr>
            <a:r>
              <a:rPr lang="en-US" dirty="0" smtClean="0"/>
              <a:t>NOURISH and CHERISH, </a:t>
            </a:r>
            <a:r>
              <a:rPr lang="en-US" dirty="0" smtClean="0"/>
              <a:t>Eph. 5.29</a:t>
            </a:r>
          </a:p>
          <a:p>
            <a:pPr marL="0" indent="0">
              <a:lnSpc>
                <a:spcPts val="5340"/>
              </a:lnSpc>
              <a:spcBef>
                <a:spcPts val="0"/>
              </a:spcBef>
              <a:buNone/>
            </a:pPr>
            <a:r>
              <a:rPr lang="en-US" dirty="0" smtClean="0"/>
              <a:t>EXERCISE self</a:t>
            </a:r>
            <a:r>
              <a:rPr lang="en-US" dirty="0" smtClean="0"/>
              <a:t>-control &amp; sound speech, Tit 2.6, 8</a:t>
            </a:r>
            <a:endParaRPr lang="en-US" dirty="0"/>
          </a:p>
          <a:p>
            <a:pPr marL="0" indent="0">
              <a:lnSpc>
                <a:spcPts val="5340"/>
              </a:lnSpc>
              <a:spcBef>
                <a:spcPts val="0"/>
              </a:spcBef>
              <a:buNone/>
            </a:pPr>
            <a:r>
              <a:rPr lang="en-US" dirty="0" smtClean="0"/>
              <a:t>DWELL with </a:t>
            </a:r>
            <a:r>
              <a:rPr lang="en-US" dirty="0" smtClean="0"/>
              <a:t>understanding, 1 </a:t>
            </a:r>
            <a:r>
              <a:rPr lang="en-US" dirty="0"/>
              <a:t>Pet </a:t>
            </a:r>
            <a:r>
              <a:rPr lang="en-US" dirty="0" smtClean="0"/>
              <a:t>3.7</a:t>
            </a:r>
          </a:p>
          <a:p>
            <a:pPr marL="0" indent="0">
              <a:lnSpc>
                <a:spcPts val="5340"/>
              </a:lnSpc>
              <a:spcBef>
                <a:spcPts val="0"/>
              </a:spcBef>
              <a:buNone/>
            </a:pPr>
            <a:r>
              <a:rPr lang="en-US" dirty="0" smtClean="0"/>
              <a:t>HONOR your </a:t>
            </a:r>
            <a:r>
              <a:rPr lang="en-US" dirty="0"/>
              <a:t>wife, 1 Pet </a:t>
            </a:r>
            <a:r>
              <a:rPr lang="en-US" dirty="0" smtClean="0"/>
              <a:t>3.7</a:t>
            </a:r>
            <a:endParaRPr lang="en-US" dirty="0"/>
          </a:p>
        </p:txBody>
      </p:sp>
    </p:spTree>
    <p:extLst>
      <p:ext uri="{BB962C8B-B14F-4D97-AF65-F5344CB8AC3E}">
        <p14:creationId xmlns:p14="http://schemas.microsoft.com/office/powerpoint/2010/main" val="384554298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ln>
                  <a:solidFill>
                    <a:srgbClr val="FFFFFF"/>
                  </a:solidFill>
                </a:ln>
                <a:solidFill>
                  <a:srgbClr val="FFFFFF"/>
                </a:solidFill>
              </a:rPr>
              <a:t>Biblical Pattern For The WIFE</a:t>
            </a:r>
            <a:endParaRPr lang="en-US" dirty="0">
              <a:ln>
                <a:solidFill>
                  <a:srgbClr val="FFFFFF"/>
                </a:solidFill>
              </a:ln>
              <a:solidFill>
                <a:srgbClr val="FFFFFF"/>
              </a:solidFill>
            </a:endParaRPr>
          </a:p>
        </p:txBody>
      </p:sp>
      <p:sp>
        <p:nvSpPr>
          <p:cNvPr id="4" name="Content Placeholder 3"/>
          <p:cNvSpPr>
            <a:spLocks noGrp="1"/>
          </p:cNvSpPr>
          <p:nvPr>
            <p:ph idx="1"/>
          </p:nvPr>
        </p:nvSpPr>
        <p:spPr>
          <a:xfrm>
            <a:off x="457200" y="1394040"/>
            <a:ext cx="8229600" cy="4525963"/>
          </a:xfrm>
        </p:spPr>
        <p:txBody>
          <a:bodyPr>
            <a:normAutofit/>
          </a:bodyPr>
          <a:lstStyle/>
          <a:p>
            <a:pPr marL="0" indent="0">
              <a:lnSpc>
                <a:spcPct val="200000"/>
              </a:lnSpc>
              <a:spcBef>
                <a:spcPts val="0"/>
              </a:spcBef>
              <a:buNone/>
            </a:pPr>
            <a:r>
              <a:rPr lang="en-US" dirty="0" smtClean="0">
                <a:ln>
                  <a:solidFill>
                    <a:srgbClr val="FFFFFF"/>
                  </a:solidFill>
                </a:ln>
              </a:rPr>
              <a:t>MANAGE the </a:t>
            </a:r>
            <a:r>
              <a:rPr lang="en-US" dirty="0">
                <a:ln>
                  <a:solidFill>
                    <a:srgbClr val="FFFFFF"/>
                  </a:solidFill>
                </a:ln>
              </a:rPr>
              <a:t>home, 1 Tim 5.14</a:t>
            </a:r>
          </a:p>
          <a:p>
            <a:pPr marL="0" indent="0">
              <a:lnSpc>
                <a:spcPct val="200000"/>
              </a:lnSpc>
              <a:spcBef>
                <a:spcPts val="0"/>
              </a:spcBef>
              <a:buNone/>
            </a:pPr>
            <a:r>
              <a:rPr lang="en-US" dirty="0" smtClean="0">
                <a:ln>
                  <a:solidFill>
                    <a:srgbClr val="FFFFFF"/>
                  </a:solidFill>
                </a:ln>
              </a:rPr>
              <a:t>She is to be a </a:t>
            </a:r>
            <a:r>
              <a:rPr lang="en-US" dirty="0" smtClean="0">
                <a:ln>
                  <a:solidFill>
                    <a:srgbClr val="FFFFFF"/>
                  </a:solidFill>
                </a:ln>
              </a:rPr>
              <a:t>HOMEMAKER, </a:t>
            </a:r>
            <a:r>
              <a:rPr lang="en-US" dirty="0" smtClean="0">
                <a:ln>
                  <a:solidFill>
                    <a:srgbClr val="FFFFFF"/>
                  </a:solidFill>
                </a:ln>
              </a:rPr>
              <a:t>Tit 2.5</a:t>
            </a:r>
          </a:p>
          <a:p>
            <a:pPr marL="0" indent="0">
              <a:lnSpc>
                <a:spcPct val="200000"/>
              </a:lnSpc>
              <a:spcBef>
                <a:spcPts val="0"/>
              </a:spcBef>
              <a:buNone/>
            </a:pPr>
            <a:r>
              <a:rPr lang="en-US" dirty="0" smtClean="0">
                <a:ln>
                  <a:solidFill>
                    <a:srgbClr val="FFFFFF"/>
                  </a:solidFill>
                </a:ln>
              </a:rPr>
              <a:t>BEAR children</a:t>
            </a:r>
            <a:r>
              <a:rPr lang="en-US" dirty="0">
                <a:ln>
                  <a:solidFill>
                    <a:srgbClr val="FFFFFF"/>
                  </a:solidFill>
                </a:ln>
              </a:rPr>
              <a:t>, 1 Tim 2.15; </a:t>
            </a:r>
            <a:r>
              <a:rPr lang="en-US" dirty="0" smtClean="0">
                <a:ln>
                  <a:solidFill>
                    <a:srgbClr val="FFFFFF"/>
                  </a:solidFill>
                </a:ln>
              </a:rPr>
              <a:t>5.14</a:t>
            </a:r>
          </a:p>
          <a:p>
            <a:pPr marL="0" indent="0">
              <a:lnSpc>
                <a:spcPct val="200000"/>
              </a:lnSpc>
              <a:spcBef>
                <a:spcPts val="0"/>
              </a:spcBef>
              <a:buNone/>
            </a:pPr>
            <a:r>
              <a:rPr lang="en-US" dirty="0" smtClean="0">
                <a:ln>
                  <a:solidFill>
                    <a:srgbClr val="FFFFFF"/>
                  </a:solidFill>
                </a:ln>
              </a:rPr>
              <a:t>She </a:t>
            </a:r>
            <a:r>
              <a:rPr lang="en-US" dirty="0">
                <a:ln>
                  <a:solidFill>
                    <a:srgbClr val="FFFFFF"/>
                  </a:solidFill>
                </a:ln>
              </a:rPr>
              <a:t>is to be </a:t>
            </a:r>
            <a:r>
              <a:rPr lang="en-US" dirty="0" smtClean="0">
                <a:ln>
                  <a:solidFill>
                    <a:srgbClr val="FFFFFF"/>
                  </a:solidFill>
                </a:ln>
              </a:rPr>
              <a:t>MODEST, </a:t>
            </a:r>
            <a:r>
              <a:rPr lang="en-US" dirty="0" smtClean="0">
                <a:ln>
                  <a:solidFill>
                    <a:srgbClr val="FFFFFF"/>
                  </a:solidFill>
                </a:ln>
              </a:rPr>
              <a:t>1 </a:t>
            </a:r>
            <a:r>
              <a:rPr lang="en-US" dirty="0">
                <a:ln>
                  <a:solidFill>
                    <a:srgbClr val="FFFFFF"/>
                  </a:solidFill>
                </a:ln>
              </a:rPr>
              <a:t>Tim 2.9-</a:t>
            </a:r>
            <a:r>
              <a:rPr lang="en-US" dirty="0" smtClean="0">
                <a:ln>
                  <a:solidFill>
                    <a:srgbClr val="FFFFFF"/>
                  </a:solidFill>
                </a:ln>
              </a:rPr>
              <a:t>10</a:t>
            </a:r>
          </a:p>
        </p:txBody>
      </p:sp>
    </p:spTree>
    <p:extLst>
      <p:ext uri="{BB962C8B-B14F-4D97-AF65-F5344CB8AC3E}">
        <p14:creationId xmlns:p14="http://schemas.microsoft.com/office/powerpoint/2010/main" val="208248442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372"/>
            <a:ext cx="8229600" cy="1143000"/>
          </a:xfrm>
        </p:spPr>
        <p:txBody>
          <a:bodyPr>
            <a:normAutofit/>
          </a:bodyPr>
          <a:lstStyle/>
          <a:p>
            <a:r>
              <a:rPr lang="en-US" dirty="0" smtClean="0"/>
              <a:t>Biblical Pattern For The WIFE</a:t>
            </a:r>
            <a:endParaRPr lang="en-US" dirty="0"/>
          </a:p>
        </p:txBody>
      </p:sp>
      <p:sp>
        <p:nvSpPr>
          <p:cNvPr id="3" name="Content Placeholder 2"/>
          <p:cNvSpPr>
            <a:spLocks noGrp="1"/>
          </p:cNvSpPr>
          <p:nvPr>
            <p:ph idx="1"/>
          </p:nvPr>
        </p:nvSpPr>
        <p:spPr>
          <a:xfrm>
            <a:off x="457200" y="1059776"/>
            <a:ext cx="8229600" cy="4525963"/>
          </a:xfrm>
        </p:spPr>
        <p:txBody>
          <a:bodyPr>
            <a:normAutofit/>
          </a:bodyPr>
          <a:lstStyle/>
          <a:p>
            <a:pPr marL="0" indent="0">
              <a:spcBef>
                <a:spcPts val="0"/>
              </a:spcBef>
              <a:buNone/>
            </a:pPr>
            <a:r>
              <a:rPr lang="en-US" dirty="0" smtClean="0"/>
              <a:t>She is to be in </a:t>
            </a:r>
            <a:r>
              <a:rPr lang="en-US" dirty="0" smtClean="0"/>
              <a:t>SUBMISSION, </a:t>
            </a:r>
            <a:r>
              <a:rPr lang="en-US" dirty="0" smtClean="0"/>
              <a:t>Eph. 5.22, 24; Tit. </a:t>
            </a:r>
            <a:r>
              <a:rPr lang="en-US" dirty="0"/>
              <a:t>2.5; 1 Pet. </a:t>
            </a:r>
            <a:r>
              <a:rPr lang="en-US" dirty="0" smtClean="0"/>
              <a:t>3.1, 5</a:t>
            </a:r>
            <a:r>
              <a:rPr lang="en-US" dirty="0"/>
              <a:t>-</a:t>
            </a:r>
            <a:r>
              <a:rPr lang="en-US" dirty="0" smtClean="0"/>
              <a:t>6</a:t>
            </a:r>
          </a:p>
          <a:p>
            <a:pPr marL="457200" lvl="1" indent="0">
              <a:lnSpc>
                <a:spcPts val="4360"/>
              </a:lnSpc>
              <a:spcBef>
                <a:spcPts val="0"/>
              </a:spcBef>
              <a:buNone/>
            </a:pPr>
            <a:endParaRPr lang="en-US" dirty="0" smtClean="0"/>
          </a:p>
          <a:p>
            <a:pPr marL="457200" lvl="1" indent="0">
              <a:lnSpc>
                <a:spcPts val="4360"/>
              </a:lnSpc>
              <a:spcBef>
                <a:spcPts val="0"/>
              </a:spcBef>
              <a:buNone/>
            </a:pPr>
            <a:r>
              <a:rPr lang="en-US" dirty="0" smtClean="0"/>
              <a:t>Not forced COMPLIANCE</a:t>
            </a:r>
            <a:endParaRPr lang="en-US" dirty="0" smtClean="0"/>
          </a:p>
          <a:p>
            <a:pPr marL="914400" lvl="2" indent="0">
              <a:lnSpc>
                <a:spcPts val="4360"/>
              </a:lnSpc>
              <a:spcBef>
                <a:spcPts val="0"/>
              </a:spcBef>
              <a:buNone/>
            </a:pPr>
            <a:r>
              <a:rPr lang="en-US" dirty="0" smtClean="0"/>
              <a:t>As to the Lord, Eph. 5.22</a:t>
            </a:r>
          </a:p>
          <a:p>
            <a:pPr marL="914400" lvl="2" indent="0">
              <a:lnSpc>
                <a:spcPts val="4360"/>
              </a:lnSpc>
              <a:spcBef>
                <a:spcPts val="0"/>
              </a:spcBef>
              <a:buNone/>
            </a:pPr>
            <a:r>
              <a:rPr lang="en-US" dirty="0" smtClean="0"/>
              <a:t>As the church submits to Christ, Eph. 5.24</a:t>
            </a:r>
          </a:p>
          <a:p>
            <a:pPr marL="914400" lvl="2" indent="0">
              <a:lnSpc>
                <a:spcPts val="4360"/>
              </a:lnSpc>
              <a:spcBef>
                <a:spcPts val="0"/>
              </a:spcBef>
              <a:buNone/>
            </a:pPr>
            <a:r>
              <a:rPr lang="en-US" dirty="0" smtClean="0"/>
              <a:t>As is fit in the Lord, Col. 3.18</a:t>
            </a:r>
          </a:p>
          <a:p>
            <a:pPr marL="914400" lvl="2" indent="0">
              <a:lnSpc>
                <a:spcPts val="4360"/>
              </a:lnSpc>
              <a:spcBef>
                <a:spcPts val="0"/>
              </a:spcBef>
              <a:buNone/>
            </a:pPr>
            <a:r>
              <a:rPr lang="en-US" dirty="0" smtClean="0"/>
              <a:t>As holy women have always, 1 Pet. 3.5-6</a:t>
            </a:r>
            <a:endParaRPr lang="en-US" dirty="0"/>
          </a:p>
        </p:txBody>
      </p:sp>
    </p:spTree>
    <p:extLst>
      <p:ext uri="{BB962C8B-B14F-4D97-AF65-F5344CB8AC3E}">
        <p14:creationId xmlns:p14="http://schemas.microsoft.com/office/powerpoint/2010/main" val="119259292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Biblical Pattern For The WIFE</a:t>
            </a:r>
            <a:endParaRPr lang="en-US" dirty="0"/>
          </a:p>
        </p:txBody>
      </p:sp>
      <p:sp>
        <p:nvSpPr>
          <p:cNvPr id="3" name="Content Placeholder 2"/>
          <p:cNvSpPr>
            <a:spLocks noGrp="1"/>
          </p:cNvSpPr>
          <p:nvPr>
            <p:ph idx="1"/>
          </p:nvPr>
        </p:nvSpPr>
        <p:spPr/>
        <p:txBody>
          <a:bodyPr>
            <a:normAutofit/>
          </a:bodyPr>
          <a:lstStyle/>
          <a:p>
            <a:pPr marL="0" indent="0">
              <a:lnSpc>
                <a:spcPct val="150000"/>
              </a:lnSpc>
              <a:spcBef>
                <a:spcPts val="0"/>
              </a:spcBef>
              <a:buNone/>
            </a:pPr>
            <a:r>
              <a:rPr lang="en-US" dirty="0" smtClean="0"/>
              <a:t>SOBER, </a:t>
            </a:r>
            <a:r>
              <a:rPr lang="en-US" dirty="0" smtClean="0"/>
              <a:t>Titus 2.3</a:t>
            </a:r>
          </a:p>
          <a:p>
            <a:pPr marL="0" indent="0">
              <a:lnSpc>
                <a:spcPct val="150000"/>
              </a:lnSpc>
              <a:spcBef>
                <a:spcPts val="0"/>
              </a:spcBef>
              <a:buNone/>
            </a:pPr>
            <a:r>
              <a:rPr lang="en-US" dirty="0" smtClean="0"/>
              <a:t>She is to be </a:t>
            </a:r>
            <a:r>
              <a:rPr lang="en-US" dirty="0" smtClean="0"/>
              <a:t>DISCREET, </a:t>
            </a:r>
            <a:r>
              <a:rPr lang="en-US" dirty="0" smtClean="0"/>
              <a:t>Titus 2.5</a:t>
            </a:r>
          </a:p>
          <a:p>
            <a:pPr marL="0" indent="0">
              <a:lnSpc>
                <a:spcPct val="150000"/>
              </a:lnSpc>
              <a:spcBef>
                <a:spcPts val="0"/>
              </a:spcBef>
              <a:buNone/>
            </a:pPr>
            <a:r>
              <a:rPr lang="en-US" dirty="0" smtClean="0"/>
              <a:t>CHASTE, </a:t>
            </a:r>
            <a:r>
              <a:rPr lang="en-US" dirty="0" smtClean="0"/>
              <a:t>Titus 2.5</a:t>
            </a:r>
          </a:p>
          <a:p>
            <a:pPr marL="0" indent="0">
              <a:lnSpc>
                <a:spcPct val="150000"/>
              </a:lnSpc>
              <a:spcBef>
                <a:spcPts val="0"/>
              </a:spcBef>
              <a:buNone/>
            </a:pPr>
            <a:r>
              <a:rPr lang="en-US" dirty="0" smtClean="0"/>
              <a:t>Be of gentle &amp; quite </a:t>
            </a:r>
            <a:r>
              <a:rPr lang="en-US" dirty="0" smtClean="0"/>
              <a:t>SPIRIT, </a:t>
            </a:r>
            <a:r>
              <a:rPr lang="en-US" dirty="0" smtClean="0"/>
              <a:t>1 Peter 3.4</a:t>
            </a:r>
          </a:p>
          <a:p>
            <a:pPr marL="0" indent="0">
              <a:lnSpc>
                <a:spcPct val="150000"/>
              </a:lnSpc>
              <a:spcBef>
                <a:spcPts val="0"/>
              </a:spcBef>
              <a:buNone/>
            </a:pPr>
            <a:r>
              <a:rPr lang="en-US" dirty="0" smtClean="0"/>
              <a:t>To </a:t>
            </a:r>
            <a:r>
              <a:rPr lang="en-US" dirty="0" smtClean="0"/>
              <a:t>RESPECT him</a:t>
            </a:r>
            <a:r>
              <a:rPr lang="en-US" dirty="0" smtClean="0"/>
              <a:t>, Eph. 5.33; 1 </a:t>
            </a:r>
            <a:r>
              <a:rPr lang="en-US" smtClean="0"/>
              <a:t>Peter </a:t>
            </a:r>
            <a:r>
              <a:rPr lang="en-US" smtClean="0"/>
              <a:t>3.1-2</a:t>
            </a:r>
            <a:r>
              <a:rPr lang="en-US" smtClean="0"/>
              <a:t>, </a:t>
            </a:r>
            <a:r>
              <a:rPr lang="en-US" smtClean="0"/>
              <a:t>5-6</a:t>
            </a:r>
            <a:endParaRPr lang="en-US" dirty="0"/>
          </a:p>
        </p:txBody>
      </p:sp>
    </p:spTree>
    <p:extLst>
      <p:ext uri="{BB962C8B-B14F-4D97-AF65-F5344CB8AC3E}">
        <p14:creationId xmlns:p14="http://schemas.microsoft.com/office/powerpoint/2010/main" val="177591827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659593" y="3379618"/>
            <a:ext cx="5224112" cy="707886"/>
          </a:xfrm>
          <a:prstGeom prst="rect">
            <a:avLst/>
          </a:prstGeom>
          <a:noFill/>
        </p:spPr>
        <p:txBody>
          <a:bodyPr wrap="square" rtlCol="0">
            <a:spAutoFit/>
          </a:bodyPr>
          <a:lstStyle/>
          <a:p>
            <a:pPr algn="ctr"/>
            <a:r>
              <a:rPr lang="en-US" sz="4000" dirty="0" smtClean="0">
                <a:solidFill>
                  <a:srgbClr val="FFFFFF"/>
                </a:solidFill>
                <a:latin typeface="Corbel"/>
                <a:cs typeface="Corbel"/>
              </a:rPr>
              <a:t>God’s First Institution</a:t>
            </a:r>
            <a:endParaRPr lang="en-US" sz="4000" dirty="0">
              <a:solidFill>
                <a:srgbClr val="FFFFFF"/>
              </a:solidFill>
              <a:latin typeface="Corbel"/>
              <a:cs typeface="Corbel"/>
            </a:endParaRPr>
          </a:p>
        </p:txBody>
      </p:sp>
      <p:sp>
        <p:nvSpPr>
          <p:cNvPr id="3" name="TextBox 2"/>
          <p:cNvSpPr txBox="1"/>
          <p:nvPr/>
        </p:nvSpPr>
        <p:spPr>
          <a:xfrm>
            <a:off x="0" y="5860185"/>
            <a:ext cx="9144000" cy="646331"/>
          </a:xfrm>
          <a:prstGeom prst="rect">
            <a:avLst/>
          </a:prstGeom>
          <a:noFill/>
        </p:spPr>
        <p:txBody>
          <a:bodyPr wrap="square" rtlCol="0">
            <a:spAutoFit/>
          </a:bodyPr>
          <a:lstStyle/>
          <a:p>
            <a:pPr algn="ctr"/>
            <a:r>
              <a:rPr lang="en-US" sz="3600" b="1" dirty="0" smtClean="0">
                <a:ln>
                  <a:solidFill>
                    <a:srgbClr val="395396"/>
                  </a:solidFill>
                </a:ln>
                <a:solidFill>
                  <a:srgbClr val="395396"/>
                </a:solidFill>
                <a:effectLst>
                  <a:outerShdw blurRad="50800" dist="38100" algn="l" rotWithShape="0">
                    <a:prstClr val="black">
                      <a:alpha val="40000"/>
                    </a:prstClr>
                  </a:outerShdw>
                </a:effectLst>
                <a:latin typeface="Corbel"/>
                <a:cs typeface="Corbel"/>
              </a:rPr>
              <a:t>Biblical Pattern For Children</a:t>
            </a:r>
            <a:endParaRPr lang="en-US" sz="3600" b="1" dirty="0">
              <a:ln>
                <a:solidFill>
                  <a:srgbClr val="395396"/>
                </a:solidFill>
              </a:ln>
              <a:solidFill>
                <a:srgbClr val="395396"/>
              </a:solidFill>
              <a:effectLst>
                <a:outerShdw blurRad="50800" dist="38100" algn="l" rotWithShape="0">
                  <a:prstClr val="black">
                    <a:alpha val="40000"/>
                  </a:prstClr>
                </a:outerShdw>
              </a:effectLst>
              <a:latin typeface="Corbel"/>
              <a:cs typeface="Corbel"/>
            </a:endParaRPr>
          </a:p>
        </p:txBody>
      </p:sp>
    </p:spTree>
    <p:extLst>
      <p:ext uri="{BB962C8B-B14F-4D97-AF65-F5344CB8AC3E}">
        <p14:creationId xmlns:p14="http://schemas.microsoft.com/office/powerpoint/2010/main" val="282079981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019"/>
            <a:ext cx="8229600" cy="4525963"/>
          </a:xfrm>
        </p:spPr>
        <p:txBody>
          <a:bodyPr>
            <a:noAutofit/>
          </a:bodyPr>
          <a:lstStyle/>
          <a:p>
            <a:pPr marL="0" indent="0" algn="ctr">
              <a:buNone/>
            </a:pPr>
            <a:r>
              <a:rPr lang="en-US" sz="7200" dirty="0" smtClean="0"/>
              <a:t>Are we godly husbands? Wives?</a:t>
            </a:r>
            <a:endParaRPr lang="en-US" sz="7200" dirty="0"/>
          </a:p>
        </p:txBody>
      </p:sp>
    </p:spTree>
    <p:extLst>
      <p:ext uri="{BB962C8B-B14F-4D97-AF65-F5344CB8AC3E}">
        <p14:creationId xmlns:p14="http://schemas.microsoft.com/office/powerpoint/2010/main" val="352314461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659593" y="3379618"/>
            <a:ext cx="5224112" cy="707886"/>
          </a:xfrm>
          <a:prstGeom prst="rect">
            <a:avLst/>
          </a:prstGeom>
          <a:noFill/>
        </p:spPr>
        <p:txBody>
          <a:bodyPr wrap="square" rtlCol="0">
            <a:spAutoFit/>
          </a:bodyPr>
          <a:lstStyle/>
          <a:p>
            <a:pPr algn="ctr"/>
            <a:r>
              <a:rPr lang="en-US" sz="4000" dirty="0" smtClean="0">
                <a:solidFill>
                  <a:srgbClr val="FFFFFF"/>
                </a:solidFill>
                <a:latin typeface="Corbel"/>
                <a:cs typeface="Corbel"/>
              </a:rPr>
              <a:t>God’s First Institution</a:t>
            </a:r>
            <a:endParaRPr lang="en-US" sz="4000" dirty="0">
              <a:solidFill>
                <a:srgbClr val="FFFFFF"/>
              </a:solidFill>
              <a:latin typeface="Corbel"/>
              <a:cs typeface="Corbel"/>
            </a:endParaRPr>
          </a:p>
        </p:txBody>
      </p:sp>
      <p:sp>
        <p:nvSpPr>
          <p:cNvPr id="3" name="TextBox 2"/>
          <p:cNvSpPr txBox="1"/>
          <p:nvPr/>
        </p:nvSpPr>
        <p:spPr>
          <a:xfrm>
            <a:off x="0" y="5860185"/>
            <a:ext cx="9144000" cy="646331"/>
          </a:xfrm>
          <a:prstGeom prst="rect">
            <a:avLst/>
          </a:prstGeom>
          <a:noFill/>
        </p:spPr>
        <p:txBody>
          <a:bodyPr wrap="square" rtlCol="0">
            <a:spAutoFit/>
          </a:bodyPr>
          <a:lstStyle/>
          <a:p>
            <a:pPr algn="ctr"/>
            <a:r>
              <a:rPr lang="en-US" sz="3600" b="1" dirty="0" smtClean="0">
                <a:ln>
                  <a:solidFill>
                    <a:srgbClr val="395396"/>
                  </a:solidFill>
                </a:ln>
                <a:solidFill>
                  <a:srgbClr val="395396"/>
                </a:solidFill>
                <a:effectLst>
                  <a:outerShdw blurRad="50800" dist="38100" algn="l" rotWithShape="0">
                    <a:prstClr val="black">
                      <a:alpha val="40000"/>
                    </a:prstClr>
                  </a:outerShdw>
                </a:effectLst>
                <a:latin typeface="Corbel"/>
                <a:cs typeface="Corbel"/>
              </a:rPr>
              <a:t>A Look Into The Biblical Pattern For Families</a:t>
            </a:r>
            <a:endParaRPr lang="en-US" sz="3600" b="1" dirty="0">
              <a:ln>
                <a:solidFill>
                  <a:srgbClr val="395396"/>
                </a:solidFill>
              </a:ln>
              <a:solidFill>
                <a:srgbClr val="395396"/>
              </a:solidFill>
              <a:effectLst>
                <a:outerShdw blurRad="50800" dist="38100" algn="l" rotWithShape="0">
                  <a:prstClr val="black">
                    <a:alpha val="40000"/>
                  </a:prstClr>
                </a:outerShdw>
              </a:effectLst>
              <a:latin typeface="Corbel"/>
              <a:cs typeface="Corbel"/>
            </a:endParaRPr>
          </a:p>
        </p:txBody>
      </p:sp>
    </p:spTree>
    <p:extLst>
      <p:ext uri="{BB962C8B-B14F-4D97-AF65-F5344CB8AC3E}">
        <p14:creationId xmlns:p14="http://schemas.microsoft.com/office/powerpoint/2010/main" val="134238713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n>
                  <a:solidFill>
                    <a:srgbClr val="FFFFFF"/>
                  </a:solidFill>
                </a:ln>
                <a:solidFill>
                  <a:srgbClr val="FFFFFF"/>
                </a:solidFill>
              </a:rPr>
              <a:t>Biblical Pattern For The HOME</a:t>
            </a:r>
            <a:endParaRPr lang="en-US" b="1" dirty="0">
              <a:ln>
                <a:solidFill>
                  <a:srgbClr val="FFFFFF"/>
                </a:solidFill>
              </a:ln>
              <a:solidFill>
                <a:srgbClr val="FFFFFF"/>
              </a:solidFill>
            </a:endParaRPr>
          </a:p>
        </p:txBody>
      </p:sp>
      <p:sp>
        <p:nvSpPr>
          <p:cNvPr id="3" name="Content Placeholder 2"/>
          <p:cNvSpPr>
            <a:spLocks noGrp="1"/>
          </p:cNvSpPr>
          <p:nvPr>
            <p:ph idx="1"/>
          </p:nvPr>
        </p:nvSpPr>
        <p:spPr>
          <a:xfrm>
            <a:off x="457200" y="1433440"/>
            <a:ext cx="8229600" cy="4525963"/>
          </a:xfrm>
        </p:spPr>
        <p:txBody>
          <a:bodyPr>
            <a:normAutofit/>
          </a:bodyPr>
          <a:lstStyle/>
          <a:p>
            <a:pPr marL="0" indent="0">
              <a:buNone/>
            </a:pPr>
            <a:r>
              <a:rPr lang="en-US" dirty="0" smtClean="0">
                <a:ln>
                  <a:solidFill>
                    <a:srgbClr val="FFFFFF"/>
                  </a:solidFill>
                </a:ln>
              </a:rPr>
              <a:t>God is the author of the family</a:t>
            </a:r>
          </a:p>
          <a:p>
            <a:pPr marL="0" indent="0">
              <a:buNone/>
            </a:pPr>
            <a:endParaRPr lang="en-US" dirty="0" smtClean="0">
              <a:ln>
                <a:solidFill>
                  <a:srgbClr val="FFFFFF"/>
                </a:solidFill>
              </a:ln>
            </a:endParaRPr>
          </a:p>
          <a:p>
            <a:pPr marL="0" indent="0">
              <a:spcBef>
                <a:spcPts val="0"/>
              </a:spcBef>
              <a:buNone/>
            </a:pPr>
            <a:r>
              <a:rPr lang="en-US" dirty="0" smtClean="0">
                <a:ln>
                  <a:solidFill>
                    <a:srgbClr val="FFFFFF"/>
                  </a:solidFill>
                </a:ln>
              </a:rPr>
              <a:t>The home was the first DIVINE institution </a:t>
            </a:r>
            <a:r>
              <a:rPr lang="en-US" dirty="0">
                <a:ln>
                  <a:solidFill>
                    <a:srgbClr val="FFFFFF"/>
                  </a:solidFill>
                </a:ln>
              </a:rPr>
              <a:t>created by </a:t>
            </a:r>
            <a:r>
              <a:rPr lang="en-US" dirty="0" smtClean="0">
                <a:ln>
                  <a:solidFill>
                    <a:srgbClr val="FFFFFF"/>
                  </a:solidFill>
                </a:ln>
              </a:rPr>
              <a:t>God, Gen</a:t>
            </a:r>
            <a:r>
              <a:rPr lang="en-US" dirty="0">
                <a:ln>
                  <a:solidFill>
                    <a:srgbClr val="FFFFFF"/>
                  </a:solidFill>
                </a:ln>
              </a:rPr>
              <a:t>. 1.27-</a:t>
            </a:r>
            <a:r>
              <a:rPr lang="en-US" dirty="0" smtClean="0">
                <a:ln>
                  <a:solidFill>
                    <a:srgbClr val="FFFFFF"/>
                  </a:solidFill>
                </a:ln>
              </a:rPr>
              <a:t>28; 2.7, 21-</a:t>
            </a:r>
            <a:r>
              <a:rPr lang="en-US" dirty="0" smtClean="0">
                <a:ln>
                  <a:solidFill>
                    <a:srgbClr val="FFFFFF"/>
                  </a:solidFill>
                </a:ln>
              </a:rPr>
              <a:t>24</a:t>
            </a:r>
          </a:p>
        </p:txBody>
      </p:sp>
    </p:spTree>
    <p:extLst>
      <p:ext uri="{BB962C8B-B14F-4D97-AF65-F5344CB8AC3E}">
        <p14:creationId xmlns:p14="http://schemas.microsoft.com/office/powerpoint/2010/main" val="103947985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n>
                  <a:solidFill>
                    <a:srgbClr val="FFFFFF"/>
                  </a:solidFill>
                </a:ln>
                <a:solidFill>
                  <a:srgbClr val="FFFFFF"/>
                </a:solidFill>
              </a:rPr>
              <a:t>Perversions Of The Family Model </a:t>
            </a:r>
            <a:endParaRPr lang="en-US" dirty="0">
              <a:ln>
                <a:solidFill>
                  <a:srgbClr val="FFFFFF"/>
                </a:solidFill>
              </a:ln>
              <a:solidFill>
                <a:srgbClr val="FFFFFF"/>
              </a:solidFill>
            </a:endParaRPr>
          </a:p>
        </p:txBody>
      </p:sp>
      <p:sp>
        <p:nvSpPr>
          <p:cNvPr id="3" name="Content Placeholder 2"/>
          <p:cNvSpPr>
            <a:spLocks noGrp="1"/>
          </p:cNvSpPr>
          <p:nvPr>
            <p:ph idx="1"/>
          </p:nvPr>
        </p:nvSpPr>
        <p:spPr>
          <a:xfrm>
            <a:off x="457200" y="1433441"/>
            <a:ext cx="8229600" cy="4091060"/>
          </a:xfrm>
        </p:spPr>
        <p:txBody>
          <a:bodyPr>
            <a:normAutofit fontScale="77500" lnSpcReduction="20000"/>
          </a:bodyPr>
          <a:lstStyle/>
          <a:p>
            <a:pPr marL="0" indent="0" algn="ctr">
              <a:buNone/>
            </a:pPr>
            <a:r>
              <a:rPr lang="en-US" dirty="0" smtClean="0">
                <a:ln>
                  <a:solidFill>
                    <a:srgbClr val="FFFFFF"/>
                  </a:solidFill>
                </a:ln>
              </a:rPr>
              <a:t>Co-habitation</a:t>
            </a:r>
          </a:p>
          <a:p>
            <a:pPr marL="0" indent="0" algn="ctr">
              <a:buNone/>
            </a:pPr>
            <a:r>
              <a:rPr lang="en-US" dirty="0" smtClean="0">
                <a:ln>
                  <a:solidFill>
                    <a:srgbClr val="FFFFFF"/>
                  </a:solidFill>
                </a:ln>
              </a:rPr>
              <a:t>No fault divorce  </a:t>
            </a:r>
          </a:p>
          <a:p>
            <a:pPr marL="0" indent="0" algn="ctr">
              <a:buNone/>
            </a:pPr>
            <a:r>
              <a:rPr lang="en-US" dirty="0" smtClean="0">
                <a:ln>
                  <a:solidFill>
                    <a:srgbClr val="FFFFFF"/>
                  </a:solidFill>
                </a:ln>
              </a:rPr>
              <a:t>Mr. &amp; Mr. Jones</a:t>
            </a:r>
          </a:p>
          <a:p>
            <a:pPr marL="0" indent="0" algn="ctr">
              <a:buNone/>
            </a:pPr>
            <a:r>
              <a:rPr lang="en-US" dirty="0" smtClean="0">
                <a:ln>
                  <a:solidFill>
                    <a:srgbClr val="FFFFFF"/>
                  </a:solidFill>
                </a:ln>
              </a:rPr>
              <a:t>Purple Penguins</a:t>
            </a:r>
          </a:p>
          <a:p>
            <a:pPr marL="0" indent="0" algn="ctr">
              <a:buNone/>
            </a:pPr>
            <a:r>
              <a:rPr lang="en-US" dirty="0" smtClean="0">
                <a:ln>
                  <a:solidFill>
                    <a:srgbClr val="FFFFFF"/>
                  </a:solidFill>
                </a:ln>
              </a:rPr>
              <a:t>Polygamy</a:t>
            </a:r>
          </a:p>
          <a:p>
            <a:pPr marL="0" indent="0" algn="ctr">
              <a:buNone/>
            </a:pPr>
            <a:r>
              <a:rPr lang="en-US" dirty="0" smtClean="0">
                <a:ln>
                  <a:solidFill>
                    <a:srgbClr val="FFFFFF"/>
                  </a:solidFill>
                </a:ln>
              </a:rPr>
              <a:t>Single parent</a:t>
            </a:r>
          </a:p>
          <a:p>
            <a:pPr marL="0" indent="0" algn="ctr">
              <a:buNone/>
            </a:pPr>
            <a:r>
              <a:rPr lang="en-US" dirty="0" smtClean="0">
                <a:ln>
                  <a:solidFill>
                    <a:srgbClr val="FFFFFF"/>
                  </a:solidFill>
                </a:ln>
              </a:rPr>
              <a:t>Abortion</a:t>
            </a:r>
          </a:p>
          <a:p>
            <a:pPr marL="0" indent="0" algn="ctr">
              <a:buNone/>
            </a:pPr>
            <a:r>
              <a:rPr lang="en-US" dirty="0" smtClean="0">
                <a:ln>
                  <a:solidFill>
                    <a:srgbClr val="FFFFFF"/>
                  </a:solidFill>
                </a:ln>
              </a:rPr>
              <a:t>Worldliness</a:t>
            </a:r>
          </a:p>
          <a:p>
            <a:pPr marL="0" indent="0" algn="ctr">
              <a:buNone/>
            </a:pPr>
            <a:r>
              <a:rPr lang="en-US" dirty="0" smtClean="0">
                <a:ln>
                  <a:solidFill>
                    <a:srgbClr val="FFFFFF"/>
                  </a:solidFill>
                </a:ln>
              </a:rPr>
              <a:t>Wife Controlling Husband</a:t>
            </a:r>
            <a:endParaRPr lang="en-US" dirty="0" smtClean="0">
              <a:ln>
                <a:solidFill>
                  <a:srgbClr val="FFFFFF"/>
                </a:solidFill>
              </a:ln>
            </a:endParaRPr>
          </a:p>
          <a:p>
            <a:pPr marL="0" indent="0" algn="ctr">
              <a:buNone/>
            </a:pPr>
            <a:r>
              <a:rPr lang="en-US" dirty="0" smtClean="0">
                <a:ln>
                  <a:solidFill>
                    <a:srgbClr val="FFFFFF"/>
                  </a:solidFill>
                </a:ln>
              </a:rPr>
              <a:t>Children Controlling Parents</a:t>
            </a:r>
          </a:p>
        </p:txBody>
      </p:sp>
    </p:spTree>
    <p:extLst>
      <p:ext uri="{BB962C8B-B14F-4D97-AF65-F5344CB8AC3E}">
        <p14:creationId xmlns:p14="http://schemas.microsoft.com/office/powerpoint/2010/main" val="158813554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n>
                  <a:solidFill>
                    <a:srgbClr val="FFFFFF"/>
                  </a:solidFill>
                </a:ln>
                <a:solidFill>
                  <a:srgbClr val="FFFFFF"/>
                </a:solidFill>
              </a:rPr>
              <a:t>Perversions Of The Family Model </a:t>
            </a:r>
            <a:endParaRPr lang="en-US" dirty="0">
              <a:ln>
                <a:solidFill>
                  <a:srgbClr val="FFFFFF"/>
                </a:solidFill>
              </a:ln>
              <a:solidFill>
                <a:srgbClr val="FFFFFF"/>
              </a:solidFill>
            </a:endParaRPr>
          </a:p>
        </p:txBody>
      </p:sp>
      <p:sp>
        <p:nvSpPr>
          <p:cNvPr id="3" name="Content Placeholder 2"/>
          <p:cNvSpPr>
            <a:spLocks noGrp="1"/>
          </p:cNvSpPr>
          <p:nvPr>
            <p:ph idx="1"/>
          </p:nvPr>
        </p:nvSpPr>
        <p:spPr>
          <a:xfrm>
            <a:off x="457200" y="1433441"/>
            <a:ext cx="8229600" cy="4091060"/>
          </a:xfrm>
        </p:spPr>
        <p:txBody>
          <a:bodyPr>
            <a:normAutofit/>
          </a:bodyPr>
          <a:lstStyle/>
          <a:p>
            <a:pPr marL="0" indent="0" algn="ctr">
              <a:buNone/>
            </a:pPr>
            <a:endParaRPr lang="en-US" sz="3600" dirty="0" smtClean="0">
              <a:ln>
                <a:solidFill>
                  <a:srgbClr val="FFFFFF"/>
                </a:solidFill>
              </a:ln>
            </a:endParaRPr>
          </a:p>
          <a:p>
            <a:pPr marL="0" indent="0" algn="ctr">
              <a:buNone/>
            </a:pPr>
            <a:r>
              <a:rPr lang="en-US" sz="3600" dirty="0" smtClean="0">
                <a:ln>
                  <a:solidFill>
                    <a:srgbClr val="FFFFFF"/>
                  </a:solidFill>
                </a:ln>
              </a:rPr>
              <a:t>Since </a:t>
            </a:r>
            <a:r>
              <a:rPr lang="en-US" sz="3600" dirty="0">
                <a:ln>
                  <a:solidFill>
                    <a:srgbClr val="FFFFFF"/>
                  </a:solidFill>
                </a:ln>
              </a:rPr>
              <a:t>everything starts in the home, if we dissolve the home as the society is striving to do, we will be in an inevitable fall and decline. It’s here and it’s happening.</a:t>
            </a:r>
          </a:p>
        </p:txBody>
      </p:sp>
    </p:spTree>
    <p:extLst>
      <p:ext uri="{BB962C8B-B14F-4D97-AF65-F5344CB8AC3E}">
        <p14:creationId xmlns:p14="http://schemas.microsoft.com/office/powerpoint/2010/main" val="412890917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n>
                  <a:solidFill>
                    <a:srgbClr val="FFFFFF"/>
                  </a:solidFill>
                </a:ln>
                <a:solidFill>
                  <a:srgbClr val="FFFFFF"/>
                </a:solidFill>
              </a:rPr>
              <a:t>Perversions Of The Family Model </a:t>
            </a:r>
            <a:endParaRPr lang="en-US" dirty="0">
              <a:ln>
                <a:solidFill>
                  <a:srgbClr val="FFFFFF"/>
                </a:solidFill>
              </a:ln>
              <a:solidFill>
                <a:srgbClr val="FFFFFF"/>
              </a:solidFill>
            </a:endParaRPr>
          </a:p>
        </p:txBody>
      </p:sp>
      <p:sp>
        <p:nvSpPr>
          <p:cNvPr id="3" name="Content Placeholder 2"/>
          <p:cNvSpPr>
            <a:spLocks noGrp="1"/>
          </p:cNvSpPr>
          <p:nvPr>
            <p:ph idx="1"/>
          </p:nvPr>
        </p:nvSpPr>
        <p:spPr>
          <a:xfrm>
            <a:off x="457200" y="1433441"/>
            <a:ext cx="8229600" cy="4091060"/>
          </a:xfrm>
        </p:spPr>
        <p:txBody>
          <a:bodyPr>
            <a:normAutofit/>
          </a:bodyPr>
          <a:lstStyle/>
          <a:p>
            <a:pPr marL="0" indent="0" algn="ctr">
              <a:buNone/>
            </a:pPr>
            <a:r>
              <a:rPr lang="en-US" sz="4800" dirty="0" smtClean="0">
                <a:ln>
                  <a:solidFill>
                    <a:srgbClr val="FFFFFF"/>
                  </a:solidFill>
                </a:ln>
              </a:rPr>
              <a:t>The home is the ROOT.</a:t>
            </a:r>
          </a:p>
          <a:p>
            <a:pPr marL="0" indent="0" algn="ctr">
              <a:buNone/>
            </a:pPr>
            <a:endParaRPr lang="en-US" sz="4800" dirty="0">
              <a:ln>
                <a:solidFill>
                  <a:srgbClr val="FFFFFF"/>
                </a:solidFill>
              </a:ln>
            </a:endParaRPr>
          </a:p>
          <a:p>
            <a:pPr marL="0" indent="0" algn="ctr">
              <a:buNone/>
            </a:pPr>
            <a:r>
              <a:rPr lang="en-US" sz="4600" dirty="0" smtClean="0">
                <a:ln>
                  <a:solidFill>
                    <a:srgbClr val="FFFFFF"/>
                  </a:solidFill>
                </a:ln>
              </a:rPr>
              <a:t>Everything that happens outside of the home is the FRUIT!</a:t>
            </a:r>
            <a:endParaRPr lang="en-US" sz="4600" dirty="0">
              <a:ln>
                <a:solidFill>
                  <a:srgbClr val="FFFFFF"/>
                </a:solidFill>
              </a:ln>
            </a:endParaRPr>
          </a:p>
        </p:txBody>
      </p:sp>
    </p:spTree>
    <p:extLst>
      <p:ext uri="{BB962C8B-B14F-4D97-AF65-F5344CB8AC3E}">
        <p14:creationId xmlns:p14="http://schemas.microsoft.com/office/powerpoint/2010/main" val="329477946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n>
                  <a:solidFill>
                    <a:srgbClr val="FFFFFF"/>
                  </a:solidFill>
                </a:ln>
                <a:solidFill>
                  <a:srgbClr val="FFFFFF"/>
                </a:solidFill>
              </a:rPr>
              <a:t>Perversions Of The Family Model </a:t>
            </a:r>
            <a:endParaRPr lang="en-US" dirty="0">
              <a:ln>
                <a:solidFill>
                  <a:srgbClr val="FFFFFF"/>
                </a:solidFill>
              </a:ln>
              <a:solidFill>
                <a:srgbClr val="FFFFFF"/>
              </a:solidFill>
            </a:endParaRPr>
          </a:p>
        </p:txBody>
      </p:sp>
      <p:sp>
        <p:nvSpPr>
          <p:cNvPr id="3" name="Content Placeholder 2"/>
          <p:cNvSpPr>
            <a:spLocks noGrp="1"/>
          </p:cNvSpPr>
          <p:nvPr>
            <p:ph idx="1"/>
          </p:nvPr>
        </p:nvSpPr>
        <p:spPr>
          <a:xfrm>
            <a:off x="457200" y="1433441"/>
            <a:ext cx="8229600" cy="4091060"/>
          </a:xfrm>
        </p:spPr>
        <p:txBody>
          <a:bodyPr>
            <a:normAutofit/>
          </a:bodyPr>
          <a:lstStyle/>
          <a:p>
            <a:pPr marL="0" indent="0" algn="ctr">
              <a:buNone/>
            </a:pPr>
            <a:endParaRPr lang="en-US" sz="4800" dirty="0" smtClean="0">
              <a:ln>
                <a:solidFill>
                  <a:srgbClr val="FFFFFF"/>
                </a:solidFill>
              </a:ln>
            </a:endParaRPr>
          </a:p>
          <a:p>
            <a:pPr marL="0" indent="0" algn="ctr">
              <a:buNone/>
            </a:pPr>
            <a:r>
              <a:rPr lang="en-US" sz="4800" dirty="0" smtClean="0">
                <a:ln>
                  <a:solidFill>
                    <a:srgbClr val="FFFFFF"/>
                  </a:solidFill>
                </a:ln>
              </a:rPr>
              <a:t>The </a:t>
            </a:r>
            <a:r>
              <a:rPr lang="en-US" sz="4800" dirty="0">
                <a:ln>
                  <a:solidFill>
                    <a:srgbClr val="FFFFFF"/>
                  </a:solidFill>
                </a:ln>
              </a:rPr>
              <a:t>behavior that is </a:t>
            </a:r>
            <a:r>
              <a:rPr lang="en-US" sz="4800" dirty="0" smtClean="0">
                <a:ln>
                  <a:solidFill>
                    <a:srgbClr val="FFFFFF"/>
                  </a:solidFill>
                </a:ln>
              </a:rPr>
              <a:t>LEARNED </a:t>
            </a:r>
            <a:r>
              <a:rPr lang="en-US" sz="4800" dirty="0">
                <a:ln>
                  <a:solidFill>
                    <a:srgbClr val="FFFFFF"/>
                  </a:solidFill>
                </a:ln>
              </a:rPr>
              <a:t>within the family becomes the </a:t>
            </a:r>
            <a:r>
              <a:rPr lang="en-US" sz="4800" dirty="0" smtClean="0">
                <a:ln>
                  <a:solidFill>
                    <a:srgbClr val="FFFFFF"/>
                  </a:solidFill>
                </a:ln>
              </a:rPr>
              <a:t>MODEL </a:t>
            </a:r>
            <a:r>
              <a:rPr lang="en-US" sz="4800" dirty="0">
                <a:ln>
                  <a:solidFill>
                    <a:srgbClr val="FFFFFF"/>
                  </a:solidFill>
                </a:ln>
              </a:rPr>
              <a:t>of behavior in </a:t>
            </a:r>
            <a:r>
              <a:rPr lang="en-US" sz="4800" dirty="0" smtClean="0">
                <a:ln>
                  <a:solidFill>
                    <a:srgbClr val="FFFFFF"/>
                  </a:solidFill>
                </a:ln>
              </a:rPr>
              <a:t>society</a:t>
            </a:r>
            <a:r>
              <a:rPr lang="en-US" sz="4800" dirty="0">
                <a:ln>
                  <a:solidFill>
                    <a:srgbClr val="FFFFFF"/>
                  </a:solidFill>
                </a:ln>
              </a:rPr>
              <a:t>!</a:t>
            </a:r>
          </a:p>
        </p:txBody>
      </p:sp>
    </p:spTree>
    <p:extLst>
      <p:ext uri="{BB962C8B-B14F-4D97-AF65-F5344CB8AC3E}">
        <p14:creationId xmlns:p14="http://schemas.microsoft.com/office/powerpoint/2010/main" val="232726520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n>
                  <a:solidFill>
                    <a:srgbClr val="FFFFFF"/>
                  </a:solidFill>
                </a:ln>
                <a:solidFill>
                  <a:srgbClr val="FFFFFF"/>
                </a:solidFill>
              </a:rPr>
              <a:t>Biblical Pattern For The </a:t>
            </a:r>
            <a:r>
              <a:rPr lang="en-US" b="1" dirty="0" smtClean="0">
                <a:ln>
                  <a:solidFill>
                    <a:srgbClr val="FFFFFF"/>
                  </a:solidFill>
                </a:ln>
                <a:solidFill>
                  <a:srgbClr val="FFFFFF"/>
                </a:solidFill>
              </a:rPr>
              <a:t>Home</a:t>
            </a:r>
            <a:endParaRPr lang="en-US" b="1" dirty="0">
              <a:ln>
                <a:solidFill>
                  <a:srgbClr val="FFFFFF"/>
                </a:solidFill>
              </a:ln>
              <a:solidFill>
                <a:srgbClr val="FFFFFF"/>
              </a:solidFill>
            </a:endParaRPr>
          </a:p>
        </p:txBody>
      </p:sp>
      <p:sp>
        <p:nvSpPr>
          <p:cNvPr id="3" name="Content Placeholder 2"/>
          <p:cNvSpPr>
            <a:spLocks noGrp="1"/>
          </p:cNvSpPr>
          <p:nvPr>
            <p:ph idx="1"/>
          </p:nvPr>
        </p:nvSpPr>
        <p:spPr>
          <a:xfrm>
            <a:off x="457200" y="1427205"/>
            <a:ext cx="8229600" cy="4525963"/>
          </a:xfrm>
        </p:spPr>
        <p:txBody>
          <a:bodyPr/>
          <a:lstStyle/>
          <a:p>
            <a:pPr marL="0" indent="0">
              <a:buNone/>
            </a:pPr>
            <a:r>
              <a:rPr lang="en-US" sz="3600" dirty="0" smtClean="0">
                <a:ln>
                  <a:solidFill>
                    <a:srgbClr val="FFFFFF"/>
                  </a:solidFill>
                </a:ln>
              </a:rPr>
              <a:t>GOD’S model</a:t>
            </a:r>
          </a:p>
          <a:p>
            <a:pPr marL="400050" lvl="1" indent="0">
              <a:buNone/>
            </a:pPr>
            <a:r>
              <a:rPr lang="en-US" sz="2400" dirty="0" smtClean="0">
                <a:ln>
                  <a:solidFill>
                    <a:srgbClr val="FFFFFF"/>
                  </a:solidFill>
                </a:ln>
              </a:rPr>
              <a:t>Marriage came from the MIND of God</a:t>
            </a:r>
          </a:p>
          <a:p>
            <a:pPr marL="400050" lvl="1" indent="0">
              <a:lnSpc>
                <a:spcPct val="200000"/>
              </a:lnSpc>
              <a:spcBef>
                <a:spcPts val="0"/>
              </a:spcBef>
              <a:buNone/>
            </a:pPr>
            <a:r>
              <a:rPr lang="en-US" sz="2400" dirty="0" smtClean="0">
                <a:ln>
                  <a:solidFill>
                    <a:srgbClr val="FFFFFF"/>
                  </a:solidFill>
                </a:ln>
              </a:rPr>
              <a:t>Marriage was to be MONOGAMOUS relationship</a:t>
            </a:r>
          </a:p>
          <a:p>
            <a:pPr marL="400050" lvl="1" indent="0">
              <a:lnSpc>
                <a:spcPct val="200000"/>
              </a:lnSpc>
              <a:spcBef>
                <a:spcPts val="0"/>
              </a:spcBef>
              <a:buNone/>
            </a:pPr>
            <a:r>
              <a:rPr lang="en-US" sz="2400" dirty="0">
                <a:ln>
                  <a:solidFill>
                    <a:srgbClr val="FFFFFF"/>
                  </a:solidFill>
                </a:ln>
              </a:rPr>
              <a:t>Marriage was </a:t>
            </a:r>
            <a:r>
              <a:rPr lang="en-US" sz="2400" dirty="0" smtClean="0">
                <a:ln>
                  <a:solidFill>
                    <a:srgbClr val="FFFFFF"/>
                  </a:solidFill>
                </a:ln>
              </a:rPr>
              <a:t>DESIGNED </a:t>
            </a:r>
            <a:r>
              <a:rPr lang="en-US" sz="2400" dirty="0">
                <a:ln>
                  <a:solidFill>
                    <a:srgbClr val="FFFFFF"/>
                  </a:solidFill>
                </a:ln>
              </a:rPr>
              <a:t>as a heterosexual </a:t>
            </a:r>
            <a:r>
              <a:rPr lang="en-US" sz="2400" dirty="0" smtClean="0">
                <a:ln>
                  <a:solidFill>
                    <a:srgbClr val="FFFFFF"/>
                  </a:solidFill>
                </a:ln>
              </a:rPr>
              <a:t>union</a:t>
            </a:r>
          </a:p>
          <a:p>
            <a:pPr marL="400050" lvl="1" indent="0">
              <a:lnSpc>
                <a:spcPct val="200000"/>
              </a:lnSpc>
              <a:spcBef>
                <a:spcPts val="0"/>
              </a:spcBef>
              <a:buNone/>
            </a:pPr>
            <a:r>
              <a:rPr lang="en-US" sz="2400" dirty="0" smtClean="0">
                <a:ln>
                  <a:solidFill>
                    <a:srgbClr val="FFFFFF"/>
                  </a:solidFill>
                </a:ln>
              </a:rPr>
              <a:t>Marriage </a:t>
            </a:r>
            <a:r>
              <a:rPr lang="en-US" sz="2400" dirty="0">
                <a:ln>
                  <a:solidFill>
                    <a:srgbClr val="FFFFFF"/>
                  </a:solidFill>
                </a:ln>
              </a:rPr>
              <a:t>was intended to </a:t>
            </a:r>
            <a:r>
              <a:rPr lang="en-US" sz="2400" dirty="0" smtClean="0">
                <a:ln>
                  <a:solidFill>
                    <a:srgbClr val="FFFFFF"/>
                  </a:solidFill>
                </a:ln>
              </a:rPr>
              <a:t>be LIFE-LONG union</a:t>
            </a:r>
          </a:p>
          <a:p>
            <a:pPr marL="400050" lvl="1" indent="0">
              <a:lnSpc>
                <a:spcPct val="200000"/>
              </a:lnSpc>
              <a:spcBef>
                <a:spcPts val="0"/>
              </a:spcBef>
              <a:buNone/>
            </a:pPr>
            <a:r>
              <a:rPr lang="en-US" sz="2400" dirty="0" smtClean="0">
                <a:ln>
                  <a:solidFill>
                    <a:srgbClr val="FFFFFF"/>
                  </a:solidFill>
                </a:ln>
              </a:rPr>
              <a:t>Family was to be </a:t>
            </a:r>
            <a:r>
              <a:rPr lang="en-US" sz="2400" dirty="0" smtClean="0">
                <a:ln>
                  <a:solidFill>
                    <a:srgbClr val="FFFFFF"/>
                  </a:solidFill>
                </a:ln>
              </a:rPr>
              <a:t>GODLY in </a:t>
            </a:r>
            <a:r>
              <a:rPr lang="en-US" sz="2400" dirty="0" smtClean="0">
                <a:ln>
                  <a:solidFill>
                    <a:srgbClr val="FFFFFF"/>
                  </a:solidFill>
                </a:ln>
              </a:rPr>
              <a:t>all respects</a:t>
            </a:r>
          </a:p>
        </p:txBody>
      </p:sp>
    </p:spTree>
    <p:extLst>
      <p:ext uri="{BB962C8B-B14F-4D97-AF65-F5344CB8AC3E}">
        <p14:creationId xmlns:p14="http://schemas.microsoft.com/office/powerpoint/2010/main" val="67418677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n>
                  <a:solidFill>
                    <a:srgbClr val="FFFFFF"/>
                  </a:solidFill>
                </a:ln>
                <a:solidFill>
                  <a:srgbClr val="FFFFFF"/>
                </a:solidFill>
              </a:rPr>
              <a:t>Biblical Pattern For The HUSBAND</a:t>
            </a:r>
            <a:endParaRPr lang="en-US" dirty="0">
              <a:ln>
                <a:solidFill>
                  <a:srgbClr val="FFFFFF"/>
                </a:solidFill>
              </a:ln>
              <a:solidFill>
                <a:srgbClr val="FFFFFF"/>
              </a:solidFill>
            </a:endParaRPr>
          </a:p>
        </p:txBody>
      </p:sp>
      <p:sp>
        <p:nvSpPr>
          <p:cNvPr id="3" name="Content Placeholder 2"/>
          <p:cNvSpPr>
            <a:spLocks noGrp="1"/>
          </p:cNvSpPr>
          <p:nvPr>
            <p:ph idx="1"/>
          </p:nvPr>
        </p:nvSpPr>
        <p:spPr/>
        <p:txBody>
          <a:bodyPr/>
          <a:lstStyle/>
          <a:p>
            <a:pPr marL="0" indent="0">
              <a:lnSpc>
                <a:spcPct val="200000"/>
              </a:lnSpc>
              <a:spcBef>
                <a:spcPts val="0"/>
              </a:spcBef>
              <a:buNone/>
            </a:pPr>
            <a:r>
              <a:rPr lang="en-US" dirty="0" smtClean="0"/>
              <a:t>LEAVE &amp; JOIN, </a:t>
            </a:r>
            <a:r>
              <a:rPr lang="en-US" dirty="0" smtClean="0"/>
              <a:t>Eph. 5.31; 1 Cor. 7.10-11</a:t>
            </a:r>
          </a:p>
          <a:p>
            <a:pPr marL="0" indent="0">
              <a:lnSpc>
                <a:spcPct val="200000"/>
              </a:lnSpc>
              <a:spcBef>
                <a:spcPts val="0"/>
              </a:spcBef>
              <a:buNone/>
            </a:pPr>
            <a:r>
              <a:rPr lang="en-US" dirty="0" smtClean="0"/>
              <a:t>HEAD of </a:t>
            </a:r>
            <a:r>
              <a:rPr lang="en-US" dirty="0" smtClean="0"/>
              <a:t>the wife, Eph. 5.23</a:t>
            </a:r>
          </a:p>
        </p:txBody>
      </p:sp>
    </p:spTree>
    <p:extLst>
      <p:ext uri="{BB962C8B-B14F-4D97-AF65-F5344CB8AC3E}">
        <p14:creationId xmlns:p14="http://schemas.microsoft.com/office/powerpoint/2010/main" val="74766486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6165</TotalTime>
  <Words>470</Words>
  <Application>Microsoft Macintosh PowerPoint</Application>
  <PresentationFormat>On-screen Show (4:3)</PresentationFormat>
  <Paragraphs>79</Paragraphs>
  <Slides>15</Slides>
  <Notes>13</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Office Theme</vt:lpstr>
      <vt:lpstr>1_Office Theme</vt:lpstr>
      <vt:lpstr>PowerPoint Presentation</vt:lpstr>
      <vt:lpstr>PowerPoint Presentation</vt:lpstr>
      <vt:lpstr>Biblical Pattern For The HOME</vt:lpstr>
      <vt:lpstr>Perversions Of The Family Model </vt:lpstr>
      <vt:lpstr>Perversions Of The Family Model </vt:lpstr>
      <vt:lpstr>Perversions Of The Family Model </vt:lpstr>
      <vt:lpstr>Perversions Of The Family Model </vt:lpstr>
      <vt:lpstr>Biblical Pattern For The Home</vt:lpstr>
      <vt:lpstr>Biblical Pattern For The HUSBAND</vt:lpstr>
      <vt:lpstr>Biblical Pattern For The HUSBAND</vt:lpstr>
      <vt:lpstr>Biblical Pattern For The WIFE</vt:lpstr>
      <vt:lpstr>Biblical Pattern For The WIFE</vt:lpstr>
      <vt:lpstr>Biblical Pattern For The WIFE</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Love</dc:creator>
  <cp:lastModifiedBy>Bryan Garlock</cp:lastModifiedBy>
  <cp:revision>129</cp:revision>
  <cp:lastPrinted>2014-10-24T20:17:55Z</cp:lastPrinted>
  <dcterms:created xsi:type="dcterms:W3CDTF">2014-10-11T20:56:39Z</dcterms:created>
  <dcterms:modified xsi:type="dcterms:W3CDTF">2014-11-09T14:17:11Z</dcterms:modified>
</cp:coreProperties>
</file>