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68" r:id="rId2"/>
    <p:sldId id="258" r:id="rId3"/>
    <p:sldId id="267" r:id="rId4"/>
    <p:sldId id="270" r:id="rId5"/>
    <p:sldId id="286" r:id="rId6"/>
    <p:sldId id="272" r:id="rId7"/>
    <p:sldId id="273" r:id="rId8"/>
    <p:sldId id="274" r:id="rId9"/>
    <p:sldId id="275" r:id="rId10"/>
    <p:sldId id="276" r:id="rId11"/>
    <p:sldId id="277" r:id="rId12"/>
    <p:sldId id="278" r:id="rId13"/>
    <p:sldId id="279" r:id="rId14"/>
    <p:sldId id="281" r:id="rId15"/>
    <p:sldId id="283" r:id="rId16"/>
    <p:sldId id="271" r:id="rId17"/>
    <p:sldId id="263" r:id="rId18"/>
    <p:sldId id="284" r:id="rId19"/>
    <p:sldId id="287" r:id="rId20"/>
    <p:sldId id="288" r:id="rId21"/>
    <p:sldId id="261" r:id="rId22"/>
    <p:sldId id="264" r:id="rId23"/>
    <p:sldId id="285" r:id="rId24"/>
    <p:sldId id="259" r:id="rId25"/>
    <p:sldId id="269"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99"/>
    <a:srgbClr val="CCFFFF"/>
    <a:srgbClr val="FF0000"/>
    <a:srgbClr val="FFCCFF"/>
    <a:srgbClr val="FFFF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0833" autoAdjust="0"/>
  </p:normalViewPr>
  <p:slideViewPr>
    <p:cSldViewPr>
      <p:cViewPr varScale="1">
        <p:scale>
          <a:sx n="63" d="100"/>
          <a:sy n="63" d="100"/>
        </p:scale>
        <p:origin x="-1530" y="-9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28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728F621-6D8C-4F11-B097-0C8394A7987A}" type="slidenum">
              <a:rPr lang="en-US"/>
              <a:pPr>
                <a:defRPr/>
              </a:pPr>
              <a:t>‹#›</a:t>
            </a:fld>
            <a:endParaRPr lang="en-US"/>
          </a:p>
        </p:txBody>
      </p:sp>
    </p:spTree>
    <p:extLst>
      <p:ext uri="{BB962C8B-B14F-4D97-AF65-F5344CB8AC3E}">
        <p14:creationId xmlns:p14="http://schemas.microsoft.com/office/powerpoint/2010/main" val="3941255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0964194-1D60-4A83-B1EA-344DD2DE0FB2}" type="slidenum">
              <a:rPr lang="en-US" sz="1200" smtClean="0">
                <a:latin typeface="Arial" charset="0"/>
              </a:rPr>
              <a:pPr/>
              <a:t>2</a:t>
            </a:fld>
            <a:endParaRPr lang="en-US" sz="1200" smtClean="0">
              <a:latin typeface="Arial" charset="0"/>
            </a:endParaRPr>
          </a:p>
        </p:txBody>
      </p:sp>
      <p:sp>
        <p:nvSpPr>
          <p:cNvPr id="27651" name="Rectangle 2"/>
          <p:cNvSpPr>
            <a:spLocks noGrp="1" noRot="1" noChangeAspect="1" noChangeArrowheads="1" noTextEdit="1"/>
          </p:cNvSpPr>
          <p:nvPr>
            <p:ph type="sldImg"/>
          </p:nvPr>
        </p:nvSpPr>
        <p:spPr>
          <a:xfrm>
            <a:off x="76200" y="76200"/>
            <a:ext cx="2438400" cy="1828800"/>
          </a:xfrm>
          <a:ln/>
        </p:spPr>
      </p:sp>
      <p:sp>
        <p:nvSpPr>
          <p:cNvPr id="31747" name="Rectangle 3"/>
          <p:cNvSpPr>
            <a:spLocks noGrp="1" noChangeArrowheads="1"/>
          </p:cNvSpPr>
          <p:nvPr>
            <p:ph type="body" idx="1"/>
          </p:nvPr>
        </p:nvSpPr>
        <p:spPr>
          <a:xfrm>
            <a:off x="381000" y="2057400"/>
            <a:ext cx="6172200" cy="6629400"/>
          </a:xfrm>
        </p:spPr>
        <p:txBody>
          <a:bodyPr/>
          <a:lstStyle/>
          <a:p>
            <a:pPr eaLnBrk="1" hangingPunct="1">
              <a:defRPr/>
            </a:pPr>
            <a:r>
              <a:rPr lang="en-US" sz="1400" b="1" dirty="0" smtClean="0">
                <a:solidFill>
                  <a:srgbClr val="FF0000"/>
                </a:solidFill>
                <a:effectLst>
                  <a:outerShdw blurRad="38100" dist="38100" dir="2700000" algn="tl">
                    <a:srgbClr val="C0C0C0"/>
                  </a:outerShdw>
                </a:effectLst>
                <a:latin typeface="Humanst521 BT" pitchFamily="34" charset="0"/>
              </a:rPr>
              <a:t>Do you ever feel weak?</a:t>
            </a:r>
          </a:p>
          <a:p>
            <a:pPr lvl="1" eaLnBrk="1" hangingPunct="1">
              <a:defRPr/>
            </a:pPr>
            <a:r>
              <a:rPr lang="en-US" dirty="0" smtClean="0">
                <a:latin typeface="Times New Roman" pitchFamily="18" charset="0"/>
              </a:rPr>
              <a:t>“Have you ever thought – “I wish that my faith was as strong as __________!”?</a:t>
            </a:r>
          </a:p>
          <a:p>
            <a:pPr eaLnBrk="1" hangingPunct="1">
              <a:defRPr/>
            </a:pPr>
            <a:endParaRPr lang="en-US" dirty="0" smtClean="0">
              <a:latin typeface="Times New Roman" pitchFamily="18" charset="0"/>
            </a:endParaRPr>
          </a:p>
          <a:p>
            <a:pPr eaLnBrk="1" hangingPunct="1">
              <a:defRPr/>
            </a:pPr>
            <a:r>
              <a:rPr lang="en-US" sz="1400" b="1" dirty="0" smtClean="0">
                <a:solidFill>
                  <a:srgbClr val="FF0000"/>
                </a:solidFill>
                <a:effectLst>
                  <a:outerShdw blurRad="38100" dist="38100" dir="2700000" algn="tl">
                    <a:srgbClr val="C0C0C0"/>
                  </a:outerShdw>
                </a:effectLst>
                <a:latin typeface="Humanst521 BT" pitchFamily="34" charset="0"/>
              </a:rPr>
              <a:t>Consider the progression of difficulty in the context . . . (Luke 16:19-17:10)</a:t>
            </a:r>
          </a:p>
          <a:p>
            <a:pPr lvl="1" eaLnBrk="1" hangingPunct="1">
              <a:defRPr/>
            </a:pPr>
            <a:r>
              <a:rPr lang="en-US" dirty="0" smtClean="0"/>
              <a:t>Rich Man &amp; Lazarus – - 16:19-31 - One is offended and suffers at the hand of another.</a:t>
            </a:r>
          </a:p>
          <a:p>
            <a:pPr lvl="1" eaLnBrk="1" hangingPunct="1">
              <a:defRPr/>
            </a:pPr>
            <a:r>
              <a:rPr lang="en-US" dirty="0" smtClean="0"/>
              <a:t>Offenses Must Come – - 17:1,2 - Woe to him through whom the offense comes.</a:t>
            </a:r>
          </a:p>
          <a:p>
            <a:pPr lvl="1" eaLnBrk="1" hangingPunct="1">
              <a:defRPr/>
            </a:pPr>
            <a:r>
              <a:rPr lang="en-US" dirty="0" smtClean="0"/>
              <a:t>Seeking Forgiveness – - 17:3,4</a:t>
            </a:r>
          </a:p>
          <a:p>
            <a:pPr lvl="2" eaLnBrk="1" hangingPunct="1">
              <a:buFontTx/>
              <a:buChar char="•"/>
              <a:defRPr/>
            </a:pPr>
            <a:r>
              <a:rPr lang="en-US" b="1" i="1" dirty="0" smtClean="0">
                <a:solidFill>
                  <a:srgbClr val="0000FF"/>
                </a:solidFill>
                <a:effectLst>
                  <a:outerShdw blurRad="38100" dist="38100" dir="2700000" algn="tl">
                    <a:srgbClr val="C0C0C0"/>
                  </a:outerShdw>
                </a:effectLst>
              </a:rPr>
              <a:t>Take Heed To Yourselves . . .</a:t>
            </a:r>
            <a:r>
              <a:rPr lang="en-US" b="1" i="1" dirty="0" smtClean="0">
                <a:solidFill>
                  <a:srgbClr val="0000FF"/>
                </a:solidFill>
              </a:rPr>
              <a:t> </a:t>
            </a:r>
          </a:p>
          <a:p>
            <a:pPr lvl="2" eaLnBrk="1" hangingPunct="1">
              <a:buFontTx/>
              <a:buChar char="•"/>
              <a:defRPr/>
            </a:pPr>
            <a:r>
              <a:rPr lang="en-US" b="1" i="1" dirty="0" smtClean="0">
                <a:solidFill>
                  <a:srgbClr val="0000FF"/>
                </a:solidFill>
                <a:effectLst>
                  <a:outerShdw blurRad="38100" dist="38100" dir="2700000" algn="tl">
                    <a:srgbClr val="C0C0C0"/>
                  </a:outerShdw>
                </a:effectLst>
              </a:rPr>
              <a:t>Rebuke Him –</a:t>
            </a:r>
          </a:p>
          <a:p>
            <a:pPr lvl="2" eaLnBrk="1" hangingPunct="1">
              <a:buFontTx/>
              <a:buChar char="•"/>
              <a:defRPr/>
            </a:pPr>
            <a:r>
              <a:rPr lang="en-US" b="1" i="1" dirty="0" smtClean="0">
                <a:solidFill>
                  <a:srgbClr val="0000FF"/>
                </a:solidFill>
                <a:effectLst>
                  <a:outerShdw blurRad="38100" dist="38100" dir="2700000" algn="tl">
                    <a:srgbClr val="C0C0C0"/>
                  </a:outerShdw>
                </a:effectLst>
              </a:rPr>
              <a:t>If Penitent – Forgive  -  </a:t>
            </a:r>
          </a:p>
          <a:p>
            <a:pPr lvl="2" eaLnBrk="1" hangingPunct="1">
              <a:buFontTx/>
              <a:buChar char="•"/>
              <a:defRPr/>
            </a:pPr>
            <a:r>
              <a:rPr lang="en-US" b="1" i="1" dirty="0" smtClean="0">
                <a:solidFill>
                  <a:srgbClr val="0000FF"/>
                </a:solidFill>
                <a:effectLst>
                  <a:outerShdw blurRad="38100" dist="38100" dir="2700000" algn="tl">
                    <a:srgbClr val="C0C0C0"/>
                  </a:outerShdw>
                </a:effectLst>
              </a:rPr>
              <a:t>70 X’s 7</a:t>
            </a:r>
          </a:p>
          <a:p>
            <a:pPr eaLnBrk="1" hangingPunct="1">
              <a:defRPr/>
            </a:pPr>
            <a:r>
              <a:rPr lang="en-US" sz="1400" dirty="0" smtClean="0">
                <a:solidFill>
                  <a:srgbClr val="FF0000"/>
                </a:solidFill>
                <a:effectLst>
                  <a:outerShdw blurRad="38100" dist="38100" dir="2700000" algn="tl">
                    <a:srgbClr val="C0C0C0"/>
                  </a:outerShdw>
                </a:effectLst>
                <a:latin typeface="Humanst521 BT" pitchFamily="34" charset="0"/>
              </a:rPr>
              <a:t>Jesus then deals with the power of faith . . . </a:t>
            </a:r>
          </a:p>
          <a:p>
            <a:pPr lvl="1" eaLnBrk="1" hangingPunct="1">
              <a:defRPr/>
            </a:pPr>
            <a:r>
              <a:rPr lang="en-US" dirty="0" smtClean="0"/>
              <a:t>Speaking to a mulberry tree . . . (</a:t>
            </a:r>
            <a:r>
              <a:rPr lang="en-US" sz="1000" i="1" dirty="0" smtClean="0"/>
              <a:t>When the disciples asked Jesus for more </a:t>
            </a:r>
            <a:r>
              <a:rPr lang="en-US" sz="1000" b="1" i="1" dirty="0" smtClean="0"/>
              <a:t>faith,</a:t>
            </a:r>
            <a:r>
              <a:rPr lang="en-US" sz="1000" i="1" dirty="0" smtClean="0"/>
              <a:t> He answered that they needed not more faith but the right kind of faith. Even the smallest amount of faith (like </a:t>
            </a:r>
            <a:r>
              <a:rPr lang="en-US" sz="1000" b="1" i="1" dirty="0" smtClean="0"/>
              <a:t>a mustard seed,</a:t>
            </a:r>
            <a:r>
              <a:rPr lang="en-US" sz="1000" i="1" dirty="0" smtClean="0"/>
              <a:t> the smallest seed; cf. 13:19) could do amazing things, such as uprooting a </a:t>
            </a:r>
            <a:r>
              <a:rPr lang="en-US" sz="1000" b="1" i="1" dirty="0" smtClean="0"/>
              <a:t>mulberry tree,</a:t>
            </a:r>
            <a:r>
              <a:rPr lang="en-US" sz="1000" i="1" dirty="0" smtClean="0"/>
              <a:t> a tree with deep roots (17:6</a:t>
            </a:r>
            <a:r>
              <a:rPr lang="en-US" dirty="0" smtClean="0"/>
              <a:t>).</a:t>
            </a:r>
          </a:p>
          <a:p>
            <a:pPr lvl="1" eaLnBrk="1" hangingPunct="1">
              <a:defRPr/>
            </a:pPr>
            <a:r>
              <a:rPr lang="en-US" dirty="0" smtClean="0"/>
              <a:t>In Mark we find that faith can move mountains!</a:t>
            </a:r>
          </a:p>
          <a:p>
            <a:pPr lvl="2" eaLnBrk="1" hangingPunct="1">
              <a:defRPr/>
            </a:pPr>
            <a:r>
              <a:rPr lang="en-US" dirty="0" smtClean="0">
                <a:latin typeface="Times New Roman" pitchFamily="18" charset="0"/>
              </a:rPr>
              <a:t>Mark 11:22-24 (KJV)   And Jesus answering </a:t>
            </a:r>
            <a:r>
              <a:rPr lang="en-US" dirty="0" err="1" smtClean="0">
                <a:latin typeface="Times New Roman" pitchFamily="18" charset="0"/>
              </a:rPr>
              <a:t>saith</a:t>
            </a:r>
            <a:r>
              <a:rPr lang="en-US" dirty="0" smtClean="0">
                <a:latin typeface="Times New Roman" pitchFamily="18" charset="0"/>
              </a:rPr>
              <a:t> unto them, Have faith in God. [23] For verily I say unto you, That whosoever shall say unto this mountain, Be thou removed, and be thou cast into the sea; and shall not doubt in his heart, but shall believe that those things which he </a:t>
            </a:r>
            <a:r>
              <a:rPr lang="en-US" dirty="0" err="1" smtClean="0">
                <a:latin typeface="Times New Roman" pitchFamily="18" charset="0"/>
              </a:rPr>
              <a:t>saith</a:t>
            </a:r>
            <a:r>
              <a:rPr lang="en-US" dirty="0" smtClean="0">
                <a:latin typeface="Times New Roman" pitchFamily="18" charset="0"/>
              </a:rPr>
              <a:t> shall come to pass; he shall have whatsoever he </a:t>
            </a:r>
            <a:r>
              <a:rPr lang="en-US" dirty="0" err="1" smtClean="0">
                <a:latin typeface="Times New Roman" pitchFamily="18" charset="0"/>
              </a:rPr>
              <a:t>saith</a:t>
            </a:r>
            <a:r>
              <a:rPr lang="en-US" dirty="0" smtClean="0">
                <a:latin typeface="Times New Roman" pitchFamily="18" charset="0"/>
              </a:rPr>
              <a:t>. [24] Therefore I say unto you, What things </a:t>
            </a:r>
            <a:r>
              <a:rPr lang="en-US" dirty="0" err="1" smtClean="0">
                <a:latin typeface="Times New Roman" pitchFamily="18" charset="0"/>
              </a:rPr>
              <a:t>soever</a:t>
            </a:r>
            <a:r>
              <a:rPr lang="en-US" dirty="0" smtClean="0">
                <a:latin typeface="Times New Roman" pitchFamily="18" charset="0"/>
              </a:rPr>
              <a:t> ye desire, when ye pray, believe that ye receive them, and ye shall have them. </a:t>
            </a:r>
          </a:p>
          <a:p>
            <a:pPr lvl="1" eaLnBrk="1" hangingPunct="1">
              <a:defRPr/>
            </a:pPr>
            <a:r>
              <a:rPr lang="en-US" dirty="0" smtClean="0"/>
              <a:t>No matter how deeply rooted the sin – How painful the thorn – How mountainous the obstacle . . . Faith can clear the way, can bear the burden, can reduce the mountain to a mole hill!!</a:t>
            </a:r>
          </a:p>
          <a:p>
            <a:pPr lvl="1" algn="ctr" eaLnBrk="1" hangingPunct="1">
              <a:defRPr/>
            </a:pPr>
            <a:r>
              <a:rPr lang="en-US" sz="1600" b="1" dirty="0" smtClean="0">
                <a:solidFill>
                  <a:srgbClr val="0000FF"/>
                </a:solidFill>
                <a:latin typeface="Humanst521 BT" pitchFamily="34" charset="0"/>
              </a:rPr>
              <a:t>We NEED STRONGER FAITH!!!</a:t>
            </a:r>
          </a:p>
          <a:p>
            <a:pPr algn="ctr" eaLnBrk="1" hangingPunct="1">
              <a:defRPr/>
            </a:pPr>
            <a:r>
              <a:rPr lang="en-US" sz="1800" b="1" dirty="0" smtClean="0">
                <a:solidFill>
                  <a:srgbClr val="0000FF"/>
                </a:solidFill>
                <a:effectLst>
                  <a:outerShdw blurRad="38100" dist="38100" dir="2700000" algn="tl">
                    <a:srgbClr val="C0C0C0"/>
                  </a:outerShdw>
                </a:effectLst>
                <a:latin typeface="Humanst521 BT" pitchFamily="34" charset="0"/>
              </a:rPr>
              <a:t>Faith Produces Humble Obedience</a:t>
            </a:r>
          </a:p>
          <a:p>
            <a:pPr eaLnBrk="1" hangingPunct="1">
              <a:defRPr/>
            </a:pPr>
            <a:endParaRPr lang="en-US" dirty="0" smtClean="0"/>
          </a:p>
        </p:txBody>
      </p:sp>
      <p:sp>
        <p:nvSpPr>
          <p:cNvPr id="27653" name="Text Box 4"/>
          <p:cNvSpPr txBox="1">
            <a:spLocks noChangeArrowheads="1"/>
          </p:cNvSpPr>
          <p:nvPr/>
        </p:nvSpPr>
        <p:spPr bwMode="auto">
          <a:xfrm>
            <a:off x="2895600" y="228600"/>
            <a:ext cx="2819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Introduction</a:t>
            </a:r>
          </a:p>
          <a:p>
            <a:pPr algn="ctr"/>
            <a:r>
              <a:rPr lang="en-US">
                <a:solidFill>
                  <a:srgbClr val="0000FF"/>
                </a:solidFill>
                <a:latin typeface="Humanst521 BT" pitchFamily="34" charset="0"/>
              </a:rPr>
              <a:t>Have you ever wished that your faith was stronger?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3E1959B-A1B9-4F70-8BB5-9EDA889C89AC}" type="slidenum">
              <a:rPr lang="en-US" sz="1200" smtClean="0">
                <a:latin typeface="Arial" charset="0"/>
              </a:rPr>
              <a:pPr/>
              <a:t>17</a:t>
            </a:fld>
            <a:endParaRPr lang="en-US" sz="1200" smtClean="0">
              <a:latin typeface="Arial" charset="0"/>
            </a:endParaRPr>
          </a:p>
        </p:txBody>
      </p:sp>
      <p:sp>
        <p:nvSpPr>
          <p:cNvPr id="36867" name="Rectangle 2"/>
          <p:cNvSpPr>
            <a:spLocks noGrp="1" noRot="1" noChangeAspect="1" noChangeArrowheads="1" noTextEdit="1"/>
          </p:cNvSpPr>
          <p:nvPr>
            <p:ph type="sldImg"/>
          </p:nvPr>
        </p:nvSpPr>
        <p:spPr>
          <a:xfrm>
            <a:off x="76200" y="76200"/>
            <a:ext cx="2438400" cy="1828800"/>
          </a:xfrm>
          <a:ln/>
        </p:spPr>
      </p:sp>
      <p:sp>
        <p:nvSpPr>
          <p:cNvPr id="43011" name="Rectangle 3"/>
          <p:cNvSpPr>
            <a:spLocks noGrp="1" noChangeArrowheads="1"/>
          </p:cNvSpPr>
          <p:nvPr>
            <p:ph type="body" idx="1"/>
          </p:nvPr>
        </p:nvSpPr>
        <p:spPr>
          <a:xfrm>
            <a:off x="381000" y="2057400"/>
            <a:ext cx="6172200" cy="6629400"/>
          </a:xfrm>
        </p:spPr>
        <p:txBody>
          <a:bodyPr/>
          <a:lstStyle/>
          <a:p>
            <a:pPr eaLnBrk="1" hangingPunct="1">
              <a:defRPr/>
            </a:pPr>
            <a:endParaRPr lang="en-US" sz="1800" b="1" smtClean="0">
              <a:solidFill>
                <a:srgbClr val="0000FF"/>
              </a:solidFill>
              <a:effectLst>
                <a:outerShdw blurRad="38100" dist="38100" dir="2700000" algn="tl">
                  <a:srgbClr val="C0C0C0"/>
                </a:outerShdw>
              </a:effectLst>
              <a:latin typeface="Humanst521 BT" pitchFamily="34" charset="0"/>
            </a:endParaRPr>
          </a:p>
        </p:txBody>
      </p:sp>
      <p:sp>
        <p:nvSpPr>
          <p:cNvPr id="36869" name="Text Box 4"/>
          <p:cNvSpPr txBox="1">
            <a:spLocks noChangeArrowheads="1"/>
          </p:cNvSpPr>
          <p:nvPr/>
        </p:nvSpPr>
        <p:spPr bwMode="auto">
          <a:xfrm>
            <a:off x="2895600" y="228600"/>
            <a:ext cx="2819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Introduction</a:t>
            </a:r>
          </a:p>
          <a:p>
            <a:pPr algn="ctr"/>
            <a:r>
              <a:rPr lang="en-US">
                <a:solidFill>
                  <a:srgbClr val="0000FF"/>
                </a:solidFill>
                <a:latin typeface="Humanst521 BT" pitchFamily="34" charset="0"/>
              </a:rPr>
              <a:t>Have you ever wished that your faith was stronger?</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EA59DDF-4196-4EA6-B036-57B4E798C903}" type="slidenum">
              <a:rPr lang="en-US" sz="1200" smtClean="0">
                <a:latin typeface="Arial" charset="0"/>
              </a:rPr>
              <a:pPr/>
              <a:t>21</a:t>
            </a:fld>
            <a:endParaRPr lang="en-US" sz="1200" smtClean="0">
              <a:latin typeface="Arial" charset="0"/>
            </a:endParaRPr>
          </a:p>
        </p:txBody>
      </p:sp>
      <p:sp>
        <p:nvSpPr>
          <p:cNvPr id="37891" name="Rectangle 2"/>
          <p:cNvSpPr>
            <a:spLocks noGrp="1" noRot="1" noChangeAspect="1" noChangeArrowheads="1" noTextEdit="1"/>
          </p:cNvSpPr>
          <p:nvPr>
            <p:ph type="sldImg"/>
          </p:nvPr>
        </p:nvSpPr>
        <p:spPr>
          <a:xfrm>
            <a:off x="177800" y="152400"/>
            <a:ext cx="1625600" cy="1219200"/>
          </a:xfrm>
          <a:ln/>
        </p:spPr>
      </p:sp>
      <p:sp>
        <p:nvSpPr>
          <p:cNvPr id="37892"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2"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644E37F-87A5-4471-A12E-567CDB74938E}" type="slidenum">
              <a:rPr lang="en-US" sz="1200" smtClean="0">
                <a:latin typeface="Arial" charset="0"/>
              </a:rPr>
              <a:pPr/>
              <a:t>22</a:t>
            </a:fld>
            <a:endParaRPr lang="en-US" sz="1200" smtClean="0">
              <a:latin typeface="Arial" charset="0"/>
            </a:endParaRPr>
          </a:p>
        </p:txBody>
      </p:sp>
      <p:sp>
        <p:nvSpPr>
          <p:cNvPr id="38915" name="Rectangle 2"/>
          <p:cNvSpPr>
            <a:spLocks noGrp="1" noRot="1" noChangeAspect="1" noChangeArrowheads="1" noTextEdit="1"/>
          </p:cNvSpPr>
          <p:nvPr>
            <p:ph type="sldImg"/>
          </p:nvPr>
        </p:nvSpPr>
        <p:spPr>
          <a:xfrm>
            <a:off x="177800" y="152400"/>
            <a:ext cx="1625600" cy="1219200"/>
          </a:xfrm>
          <a:ln/>
        </p:spPr>
      </p:sp>
      <p:sp>
        <p:nvSpPr>
          <p:cNvPr id="38916"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45060"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3507846-B350-4E0E-9340-49E1E632D2C7}" type="slidenum">
              <a:rPr lang="en-US" sz="1200" smtClean="0">
                <a:latin typeface="Arial" charset="0"/>
              </a:rPr>
              <a:pPr/>
              <a:t>23</a:t>
            </a:fld>
            <a:endParaRPr lang="en-US" sz="1200" smtClean="0">
              <a:latin typeface="Arial" charset="0"/>
            </a:endParaRPr>
          </a:p>
        </p:txBody>
      </p:sp>
      <p:sp>
        <p:nvSpPr>
          <p:cNvPr id="39939" name="Rectangle 2"/>
          <p:cNvSpPr>
            <a:spLocks noGrp="1" noRot="1" noChangeAspect="1" noChangeArrowheads="1" noTextEdit="1"/>
          </p:cNvSpPr>
          <p:nvPr>
            <p:ph type="sldImg"/>
          </p:nvPr>
        </p:nvSpPr>
        <p:spPr>
          <a:xfrm>
            <a:off x="177800" y="152400"/>
            <a:ext cx="1625600" cy="1219200"/>
          </a:xfrm>
          <a:ln/>
        </p:spPr>
      </p:sp>
      <p:sp>
        <p:nvSpPr>
          <p:cNvPr id="39940"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45060"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0E4DDBF-7461-44F9-8155-9A7A261A13EE}" type="slidenum">
              <a:rPr lang="en-US" sz="1200" smtClean="0">
                <a:latin typeface="Arial" charset="0"/>
              </a:rPr>
              <a:pPr/>
              <a:t>24</a:t>
            </a:fld>
            <a:endParaRPr lang="en-US" sz="1200" smtClean="0">
              <a:latin typeface="Arial" charset="0"/>
            </a:endParaRPr>
          </a:p>
        </p:txBody>
      </p:sp>
      <p:sp>
        <p:nvSpPr>
          <p:cNvPr id="40963" name="Rectangle 2"/>
          <p:cNvSpPr>
            <a:spLocks noGrp="1" noRot="1" noChangeAspect="1" noChangeArrowheads="1" noTextEdit="1"/>
          </p:cNvSpPr>
          <p:nvPr>
            <p:ph type="sldImg"/>
          </p:nvPr>
        </p:nvSpPr>
        <p:spPr>
          <a:xfrm>
            <a:off x="165100" y="76200"/>
            <a:ext cx="2032000" cy="1524000"/>
          </a:xfrm>
          <a:ln/>
        </p:spPr>
      </p:sp>
      <p:sp>
        <p:nvSpPr>
          <p:cNvPr id="40964" name="Rectangle 3"/>
          <p:cNvSpPr>
            <a:spLocks noGrp="1" noChangeArrowheads="1"/>
          </p:cNvSpPr>
          <p:nvPr>
            <p:ph type="body" idx="1"/>
          </p:nvPr>
        </p:nvSpPr>
        <p:spPr>
          <a:xfrm>
            <a:off x="228600" y="1676400"/>
            <a:ext cx="6400800" cy="7162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0965" name="Text Box 4"/>
          <p:cNvSpPr txBox="1">
            <a:spLocks noChangeArrowheads="1"/>
          </p:cNvSpPr>
          <p:nvPr/>
        </p:nvSpPr>
        <p:spPr bwMode="auto">
          <a:xfrm>
            <a:off x="2590800" y="228600"/>
            <a:ext cx="3657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t>Introduction</a:t>
            </a:r>
          </a:p>
          <a:p>
            <a:pPr algn="ctr"/>
            <a:r>
              <a:rPr lang="en-US">
                <a:solidFill>
                  <a:srgbClr val="0000FF"/>
                </a:solidFill>
                <a:latin typeface="Humanst521 BT" pitchFamily="34" charset="0"/>
              </a:rPr>
              <a:t>Have you ever wished that your faith was stronger?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E6AD68B-3F52-4299-8AD3-BAA932DC3EB1}" type="slidenum">
              <a:rPr lang="en-US" sz="1200" smtClean="0">
                <a:latin typeface="Arial" charset="0"/>
              </a:rPr>
              <a:pPr/>
              <a:t>3</a:t>
            </a:fld>
            <a:endParaRPr lang="en-US" sz="1200" smtClean="0">
              <a:latin typeface="Arial" charset="0"/>
            </a:endParaRPr>
          </a:p>
        </p:txBody>
      </p:sp>
      <p:sp>
        <p:nvSpPr>
          <p:cNvPr id="28675" name="Rectangle 2"/>
          <p:cNvSpPr>
            <a:spLocks noGrp="1" noRot="1" noChangeAspect="1" noChangeArrowheads="1" noTextEdit="1"/>
          </p:cNvSpPr>
          <p:nvPr>
            <p:ph type="sldImg"/>
          </p:nvPr>
        </p:nvSpPr>
        <p:spPr>
          <a:xfrm>
            <a:off x="177800" y="152400"/>
            <a:ext cx="1625600" cy="1219200"/>
          </a:xfrm>
          <a:ln/>
        </p:spPr>
      </p:sp>
      <p:sp>
        <p:nvSpPr>
          <p:cNvPr id="28676"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E43D88E-0D4A-474C-8939-F10C9CF998D7}" type="slidenum">
              <a:rPr lang="en-US" sz="1200" smtClean="0">
                <a:latin typeface="Arial" charset="0"/>
              </a:rPr>
              <a:pPr/>
              <a:t>5</a:t>
            </a:fld>
            <a:endParaRPr lang="en-US" sz="1200" smtClean="0">
              <a:latin typeface="Arial" charset="0"/>
            </a:endParaRPr>
          </a:p>
        </p:txBody>
      </p:sp>
      <p:sp>
        <p:nvSpPr>
          <p:cNvPr id="29699" name="Rectangle 2"/>
          <p:cNvSpPr>
            <a:spLocks noGrp="1" noRot="1" noChangeAspect="1" noChangeArrowheads="1" noTextEdit="1"/>
          </p:cNvSpPr>
          <p:nvPr>
            <p:ph type="sldImg"/>
          </p:nvPr>
        </p:nvSpPr>
        <p:spPr>
          <a:xfrm>
            <a:off x="177800" y="152400"/>
            <a:ext cx="1625600" cy="1219200"/>
          </a:xfrm>
          <a:ln/>
        </p:spPr>
      </p:sp>
      <p:sp>
        <p:nvSpPr>
          <p:cNvPr id="29700"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81B43E7-986E-4001-A4E7-21CDD67EAC4B}" type="slidenum">
              <a:rPr lang="en-US" sz="1200" smtClean="0">
                <a:latin typeface="Arial" charset="0"/>
              </a:rPr>
              <a:pPr/>
              <a:t>7</a:t>
            </a:fld>
            <a:endParaRPr lang="en-US" sz="1200" smtClean="0">
              <a:latin typeface="Arial" charset="0"/>
            </a:endParaRPr>
          </a:p>
        </p:txBody>
      </p:sp>
      <p:sp>
        <p:nvSpPr>
          <p:cNvPr id="30723" name="Rectangle 2"/>
          <p:cNvSpPr>
            <a:spLocks noGrp="1" noRot="1" noChangeAspect="1" noChangeArrowheads="1" noTextEdit="1"/>
          </p:cNvSpPr>
          <p:nvPr>
            <p:ph type="sldImg"/>
          </p:nvPr>
        </p:nvSpPr>
        <p:spPr>
          <a:xfrm>
            <a:off x="177800" y="152400"/>
            <a:ext cx="1625600" cy="1219200"/>
          </a:xfrm>
          <a:ln/>
        </p:spPr>
      </p:sp>
      <p:sp>
        <p:nvSpPr>
          <p:cNvPr id="30724"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4B2D547-89F4-4A3E-ACEF-07071777BF8D}" type="slidenum">
              <a:rPr lang="en-US" sz="1200" smtClean="0">
                <a:latin typeface="Arial" charset="0"/>
              </a:rPr>
              <a:pPr/>
              <a:t>9</a:t>
            </a:fld>
            <a:endParaRPr lang="en-US" sz="1200" smtClean="0">
              <a:latin typeface="Arial" charset="0"/>
            </a:endParaRPr>
          </a:p>
        </p:txBody>
      </p:sp>
      <p:sp>
        <p:nvSpPr>
          <p:cNvPr id="31747" name="Rectangle 2"/>
          <p:cNvSpPr>
            <a:spLocks noGrp="1" noRot="1" noChangeAspect="1" noChangeArrowheads="1" noTextEdit="1"/>
          </p:cNvSpPr>
          <p:nvPr>
            <p:ph type="sldImg"/>
          </p:nvPr>
        </p:nvSpPr>
        <p:spPr>
          <a:xfrm>
            <a:off x="177800" y="152400"/>
            <a:ext cx="1625600" cy="1219200"/>
          </a:xfrm>
          <a:ln/>
        </p:spPr>
      </p:sp>
      <p:sp>
        <p:nvSpPr>
          <p:cNvPr id="31748"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68F8987-95BD-4445-A08B-8B9B387B8849}" type="slidenum">
              <a:rPr lang="en-US" sz="1200" smtClean="0">
                <a:latin typeface="Arial" charset="0"/>
              </a:rPr>
              <a:pPr/>
              <a:t>11</a:t>
            </a:fld>
            <a:endParaRPr lang="en-US" sz="1200" smtClean="0">
              <a:latin typeface="Arial" charset="0"/>
            </a:endParaRPr>
          </a:p>
        </p:txBody>
      </p:sp>
      <p:sp>
        <p:nvSpPr>
          <p:cNvPr id="32771" name="Rectangle 2"/>
          <p:cNvSpPr>
            <a:spLocks noGrp="1" noRot="1" noChangeAspect="1" noChangeArrowheads="1" noTextEdit="1"/>
          </p:cNvSpPr>
          <p:nvPr>
            <p:ph type="sldImg"/>
          </p:nvPr>
        </p:nvSpPr>
        <p:spPr>
          <a:xfrm>
            <a:off x="177800" y="152400"/>
            <a:ext cx="1625600" cy="1219200"/>
          </a:xfrm>
          <a:ln/>
        </p:spPr>
      </p:sp>
      <p:sp>
        <p:nvSpPr>
          <p:cNvPr id="32772"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399C282-DB6A-4389-BDC1-876E6BC65405}" type="slidenum">
              <a:rPr lang="en-US" sz="1200" smtClean="0">
                <a:latin typeface="Arial" charset="0"/>
              </a:rPr>
              <a:pPr/>
              <a:t>13</a:t>
            </a:fld>
            <a:endParaRPr lang="en-US" sz="1200" smtClean="0">
              <a:latin typeface="Arial" charset="0"/>
            </a:endParaRPr>
          </a:p>
        </p:txBody>
      </p:sp>
      <p:sp>
        <p:nvSpPr>
          <p:cNvPr id="33795" name="Rectangle 2"/>
          <p:cNvSpPr>
            <a:spLocks noGrp="1" noRot="1" noChangeAspect="1" noChangeArrowheads="1" noTextEdit="1"/>
          </p:cNvSpPr>
          <p:nvPr>
            <p:ph type="sldImg"/>
          </p:nvPr>
        </p:nvSpPr>
        <p:spPr>
          <a:xfrm>
            <a:off x="177800" y="152400"/>
            <a:ext cx="1625600" cy="1219200"/>
          </a:xfrm>
          <a:ln/>
        </p:spPr>
      </p:sp>
      <p:sp>
        <p:nvSpPr>
          <p:cNvPr id="33796"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F6CA2F2-3982-496B-A1D5-2E6A76F3B1FE}" type="slidenum">
              <a:rPr lang="en-US" sz="1200" smtClean="0">
                <a:latin typeface="Arial" charset="0"/>
              </a:rPr>
              <a:pPr/>
              <a:t>15</a:t>
            </a:fld>
            <a:endParaRPr lang="en-US" sz="1200" smtClean="0">
              <a:latin typeface="Arial" charset="0"/>
            </a:endParaRPr>
          </a:p>
        </p:txBody>
      </p:sp>
      <p:sp>
        <p:nvSpPr>
          <p:cNvPr id="34819" name="Rectangle 2"/>
          <p:cNvSpPr>
            <a:spLocks noGrp="1" noRot="1" noChangeAspect="1" noChangeArrowheads="1" noTextEdit="1"/>
          </p:cNvSpPr>
          <p:nvPr>
            <p:ph type="sldImg"/>
          </p:nvPr>
        </p:nvSpPr>
        <p:spPr>
          <a:xfrm>
            <a:off x="177800" y="152400"/>
            <a:ext cx="1625600" cy="1219200"/>
          </a:xfrm>
          <a:ln/>
        </p:spPr>
      </p:sp>
      <p:sp>
        <p:nvSpPr>
          <p:cNvPr id="34820"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B14C488-A38C-4B85-8638-51E7989EBFCB}" type="slidenum">
              <a:rPr lang="en-US" sz="1200" smtClean="0">
                <a:latin typeface="Arial" charset="0"/>
              </a:rPr>
              <a:pPr/>
              <a:t>16</a:t>
            </a:fld>
            <a:endParaRPr lang="en-US" sz="1200" smtClean="0">
              <a:latin typeface="Arial" charset="0"/>
            </a:endParaRPr>
          </a:p>
        </p:txBody>
      </p:sp>
      <p:sp>
        <p:nvSpPr>
          <p:cNvPr id="35843" name="Rectangle 2"/>
          <p:cNvSpPr>
            <a:spLocks noGrp="1" noRot="1" noChangeAspect="1" noChangeArrowheads="1" noTextEdit="1"/>
          </p:cNvSpPr>
          <p:nvPr>
            <p:ph type="sldImg"/>
          </p:nvPr>
        </p:nvSpPr>
        <p:spPr>
          <a:xfrm>
            <a:off x="177800" y="152400"/>
            <a:ext cx="1625600" cy="1219200"/>
          </a:xfrm>
          <a:ln/>
        </p:spPr>
      </p:sp>
      <p:sp>
        <p:nvSpPr>
          <p:cNvPr id="35844" name="Rectangle 3"/>
          <p:cNvSpPr>
            <a:spLocks noGrp="1" noChangeArrowheads="1"/>
          </p:cNvSpPr>
          <p:nvPr>
            <p:ph type="body" idx="1"/>
          </p:nvPr>
        </p:nvSpPr>
        <p:spPr>
          <a:xfrm>
            <a:off x="228600" y="1524000"/>
            <a:ext cx="6400800" cy="7391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endParaRPr lang="en-US" smtClean="0">
              <a:latin typeface="Times New Roman" pitchFamily="18" charset="0"/>
            </a:endParaRPr>
          </a:p>
        </p:txBody>
      </p:sp>
      <p:sp>
        <p:nvSpPr>
          <p:cNvPr id="52228" name="Text Box 4"/>
          <p:cNvSpPr txBox="1">
            <a:spLocks noChangeArrowheads="1"/>
          </p:cNvSpPr>
          <p:nvPr/>
        </p:nvSpPr>
        <p:spPr bwMode="auto">
          <a:xfrm>
            <a:off x="2270125" y="193675"/>
            <a:ext cx="4283075" cy="1187450"/>
          </a:xfrm>
          <a:prstGeom prst="rect">
            <a:avLst/>
          </a:prstGeom>
          <a:noFill/>
          <a:ln w="9525">
            <a:noFill/>
            <a:miter lim="800000"/>
            <a:headEnd/>
            <a:tailEnd/>
          </a:ln>
          <a:effectLst/>
        </p:spPr>
        <p:txBody>
          <a:bodyPr>
            <a:spAutoFit/>
          </a:bodyPr>
          <a:lstStyle/>
          <a:p>
            <a:pPr algn="ctr">
              <a:defRPr/>
            </a:pPr>
            <a:r>
              <a:rPr lang="en-US"/>
              <a:t>Who Needs Their Faith Strengthened?</a:t>
            </a:r>
          </a:p>
          <a:p>
            <a:pPr algn="ctr">
              <a:defRPr/>
            </a:pPr>
            <a:r>
              <a:rPr lang="en-US">
                <a:solidFill>
                  <a:srgbClr val="0000FF"/>
                </a:solidFill>
                <a:effectLst>
                  <a:outerShdw blurRad="38100" dist="38100" dir="2700000" algn="tl">
                    <a:srgbClr val="C0C0C0"/>
                  </a:outerShdw>
                </a:effectLst>
                <a:latin typeface="Humanst521 BT" pitchFamily="34" charset="0"/>
              </a:rPr>
              <a:t>One Who . . .</a:t>
            </a: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313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123" name="Rectangle 3"/>
          <p:cNvSpPr>
            <a:spLocks noGrp="1" noChangeArrowheads="1"/>
          </p:cNvSpPr>
          <p:nvPr>
            <p:ph type="ctrTitle"/>
          </p:nvPr>
        </p:nvSpPr>
        <p:spPr>
          <a:xfrm>
            <a:off x="0" y="0"/>
            <a:ext cx="7772400" cy="1143000"/>
          </a:xfrm>
        </p:spPr>
        <p:txBody>
          <a:bodyPr/>
          <a:lstStyle>
            <a:lvl1pPr>
              <a:defRPr>
                <a:solidFill>
                  <a:srgbClr val="FFCCFF"/>
                </a:solidFill>
              </a:defRPr>
            </a:lvl1pPr>
          </a:lstStyle>
          <a:p>
            <a:r>
              <a:rPr lang="en-US"/>
              <a:t>Click to edit Master title style</a:t>
            </a:r>
          </a:p>
        </p:txBody>
      </p:sp>
      <p:sp>
        <p:nvSpPr>
          <p:cNvPr id="5124" name="Rectangle 4"/>
          <p:cNvSpPr>
            <a:spLocks noGrp="1" noChangeArrowheads="1"/>
          </p:cNvSpPr>
          <p:nvPr>
            <p:ph type="subTitle" idx="1"/>
          </p:nvPr>
        </p:nvSpPr>
        <p:spPr>
          <a:xfrm>
            <a:off x="228600" y="1676400"/>
            <a:ext cx="6553200" cy="685800"/>
          </a:xfrm>
        </p:spPr>
        <p:txBody>
          <a:bodyPr/>
          <a:lstStyle>
            <a:lvl1pPr marL="0" indent="0">
              <a:buFontTx/>
              <a:buNone/>
              <a:defRPr>
                <a:solidFill>
                  <a:srgbClr val="FFFFCC"/>
                </a:solidFill>
                <a:effectLst>
                  <a:outerShdw blurRad="38100" dist="38100" dir="2700000" algn="tl">
                    <a:srgbClr val="000000"/>
                  </a:outerShdw>
                </a:effectLst>
              </a:defRPr>
            </a:lvl1pPr>
          </a:lstStyle>
          <a:p>
            <a:r>
              <a:rPr lang="en-US"/>
              <a:t>Click to edit Master subtitle style</a:t>
            </a:r>
          </a:p>
        </p:txBody>
      </p:sp>
    </p:spTree>
    <p:extLst>
      <p:ext uri="{BB962C8B-B14F-4D97-AF65-F5344CB8AC3E}">
        <p14:creationId xmlns:p14="http://schemas.microsoft.com/office/powerpoint/2010/main" val="745951255"/>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78160409"/>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0"/>
            <a:ext cx="20193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59055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198718"/>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0" y="0"/>
            <a:ext cx="8077200" cy="609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92007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727120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10916450"/>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24384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2438400"/>
            <a:ext cx="36957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08562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275898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0939361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84276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2988532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3294223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pic>
        <p:nvPicPr>
          <p:cNvPr id="1026" name="Picture 2"/>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31300" cy="690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4099" name="Rectangle 3"/>
          <p:cNvSpPr>
            <a:spLocks noGrp="1" noChangeArrowheads="1"/>
          </p:cNvSpPr>
          <p:nvPr>
            <p:ph type="title"/>
          </p:nvPr>
        </p:nvSpPr>
        <p:spPr bwMode="auto">
          <a:xfrm>
            <a:off x="0" y="0"/>
            <a:ext cx="77724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533400" y="2438400"/>
            <a:ext cx="7543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116"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 id="2147484114" r:id="rId11"/>
    <p:sldLayoutId id="2147484115" r:id="rId12"/>
  </p:sldLayoutIdLst>
  <p:transition>
    <p:dissolve/>
  </p:transition>
  <p:txStyles>
    <p:titleStyle>
      <a:lvl1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2pPr>
      <a:lvl3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3pPr>
      <a:lvl4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4pPr>
      <a:lvl5pPr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5pPr>
      <a:lvl6pPr marL="457200"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6pPr>
      <a:lvl7pPr marL="914400"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7pPr>
      <a:lvl8pPr marL="1371600"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8pPr>
      <a:lvl9pPr marL="1828800" algn="l" rtl="0" eaLnBrk="0" fontAlgn="base" hangingPunct="0">
        <a:spcBef>
          <a:spcPct val="0"/>
        </a:spcBef>
        <a:spcAft>
          <a:spcPct val="0"/>
        </a:spcAft>
        <a:defRPr sz="4400" b="1">
          <a:solidFill>
            <a:srgbClr val="FFFFCC"/>
          </a:solidFill>
          <a:effectLst>
            <a:outerShdw blurRad="38100" dist="38100" dir="2700000" algn="tl">
              <a:srgbClr val="000000"/>
            </a:outerShdw>
          </a:effectLst>
          <a:latin typeface="Black Chancery" pitchFamily="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533400" y="1246188"/>
            <a:ext cx="800100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i="1">
                <a:latin typeface="Arial Black" pitchFamily="34" charset="0"/>
              </a:rPr>
              <a:t>“That is why many in your group are sick and weak. And many have died.”</a:t>
            </a:r>
          </a:p>
          <a:p>
            <a:r>
              <a:rPr lang="en-US" sz="4400" b="1">
                <a:latin typeface="Arial Black" pitchFamily="34" charset="0"/>
              </a:rPr>
              <a:t>(1 Cor. 11:30</a:t>
            </a:r>
            <a:r>
              <a:rPr lang="en-US" sz="1800" b="1">
                <a:latin typeface="Arial Black" pitchFamily="34" charset="0"/>
              </a:rPr>
              <a:t> International Children’s Bible</a:t>
            </a:r>
            <a:r>
              <a:rPr lang="en-US" sz="4400" b="1">
                <a:latin typeface="Arial Black" pitchFamily="34" charset="0"/>
              </a:rPr>
              <a:t>)</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a:p>
            <a:pPr>
              <a:spcBef>
                <a:spcPct val="40000"/>
              </a:spcBef>
            </a:pPr>
            <a:r>
              <a:rPr lang="en-US" sz="3600" b="1"/>
              <a:t>Has Had His Faith Fail</a:t>
            </a:r>
            <a:r>
              <a:rPr lang="en-US" sz="3600"/>
              <a:t> </a:t>
            </a:r>
            <a:r>
              <a:rPr lang="en-US" sz="3600" i="1"/>
              <a:t>- </a:t>
            </a:r>
            <a:r>
              <a:rPr lang="en-US" b="1" i="1"/>
              <a:t>Luke 22:32</a:t>
            </a:r>
            <a:endParaRPr lang="en-US" sz="3600" b="1" i="1"/>
          </a:p>
        </p:txBody>
      </p:sp>
      <p:sp>
        <p:nvSpPr>
          <p:cNvPr id="12292"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2294"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2295"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3" end="3"/>
                                            </p:txEl>
                                          </p:spTgt>
                                        </p:tgtEl>
                                        <p:attrNameLst>
                                          <p:attrName>style.visibility</p:attrName>
                                        </p:attrNameLst>
                                      </p:cBhvr>
                                      <p:to>
                                        <p:strVal val="visible"/>
                                      </p:to>
                                    </p:set>
                                    <p:animEffect transition="in" filter="wipe(left)">
                                      <p:cBhvr>
                                        <p:cTn id="7"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609600" y="1103313"/>
            <a:ext cx="79248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i="1">
                <a:latin typeface="Arial Black" pitchFamily="34" charset="0"/>
              </a:rPr>
              <a:t>“I have prayed that you will not lose your faith! Help your brothers be stronger when you come back to me.”</a:t>
            </a:r>
          </a:p>
          <a:p>
            <a:r>
              <a:rPr lang="en-US" sz="4400" b="1">
                <a:latin typeface="Arial Black" pitchFamily="34" charset="0"/>
              </a:rPr>
              <a:t>(Luke 22:32 </a:t>
            </a:r>
            <a:r>
              <a:rPr lang="en-US" sz="1800" b="1">
                <a:latin typeface="Arial Black" pitchFamily="34" charset="0"/>
              </a:rPr>
              <a:t>International Children’s Bible</a:t>
            </a:r>
            <a:r>
              <a:rPr lang="en-US" sz="4400" b="1">
                <a:latin typeface="Arial Black" pitchFamily="34" charset="0"/>
              </a:rPr>
              <a:t>)</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a:p>
            <a:pPr>
              <a:spcBef>
                <a:spcPct val="40000"/>
              </a:spcBef>
            </a:pPr>
            <a:r>
              <a:rPr lang="en-US" sz="3600" b="1"/>
              <a:t>Has Had His Faith Fail</a:t>
            </a:r>
            <a:r>
              <a:rPr lang="en-US" sz="3600"/>
              <a:t> </a:t>
            </a:r>
            <a:r>
              <a:rPr lang="en-US" sz="3600" i="1"/>
              <a:t>- </a:t>
            </a:r>
            <a:r>
              <a:rPr lang="en-US" b="1" i="1"/>
              <a:t>Luke 22:32</a:t>
            </a:r>
            <a:endParaRPr lang="en-US" sz="3600" b="1" i="1"/>
          </a:p>
          <a:p>
            <a:pPr>
              <a:spcBef>
                <a:spcPct val="40000"/>
              </a:spcBef>
            </a:pPr>
            <a:r>
              <a:rPr lang="en-US" sz="3600" b="1"/>
              <a:t>Has Strong Faith</a:t>
            </a:r>
            <a:r>
              <a:rPr lang="en-US" sz="3600"/>
              <a:t> – </a:t>
            </a:r>
            <a:r>
              <a:rPr lang="en-US" b="1" i="1"/>
              <a:t>Rom. 15:1</a:t>
            </a:r>
          </a:p>
        </p:txBody>
      </p:sp>
      <p:sp>
        <p:nvSpPr>
          <p:cNvPr id="14340"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4342"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4343"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4" end="4"/>
                                            </p:txEl>
                                          </p:spTgt>
                                        </p:tgtEl>
                                        <p:attrNameLst>
                                          <p:attrName>style.visibility</p:attrName>
                                        </p:attrNameLst>
                                      </p:cBhvr>
                                      <p:to>
                                        <p:strVal val="visible"/>
                                      </p:to>
                                    </p:set>
                                    <p:animEffect transition="in" filter="wipe(left)">
                                      <p:cBhvr>
                                        <p:cTn id="7"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15362" name="TextBox 2"/>
          <p:cNvSpPr txBox="1">
            <a:spLocks noChangeArrowheads="1"/>
          </p:cNvSpPr>
          <p:nvPr/>
        </p:nvSpPr>
        <p:spPr bwMode="auto">
          <a:xfrm>
            <a:off x="533400" y="762000"/>
            <a:ext cx="80772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i="1">
                <a:latin typeface="Arial Black" pitchFamily="34" charset="0"/>
              </a:rPr>
              <a:t>“We who are strong in faith should help those who are weak. We should help them with their weaknesses, and not please only ourselves.”</a:t>
            </a:r>
          </a:p>
          <a:p>
            <a:r>
              <a:rPr lang="en-US" sz="4000" b="1">
                <a:latin typeface="Arial Black" pitchFamily="34" charset="0"/>
              </a:rPr>
              <a:t>(Romans 15:1 </a:t>
            </a:r>
            <a:r>
              <a:rPr lang="en-US" sz="1800" b="1">
                <a:latin typeface="Arial Black" pitchFamily="34" charset="0"/>
              </a:rPr>
              <a:t>International Children’s Bible</a:t>
            </a:r>
            <a:r>
              <a:rPr lang="en-US" sz="4000" b="1">
                <a:latin typeface="Arial Black" pitchFamily="34" charset="0"/>
              </a:rPr>
              <a:t>)</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16387" name="Text Box 3"/>
          <p:cNvSpPr txBox="1">
            <a:spLocks noChangeArrowheads="1"/>
          </p:cNvSpPr>
          <p:nvPr/>
        </p:nvSpPr>
        <p:spPr bwMode="auto">
          <a:xfrm>
            <a:off x="1295400" y="2362200"/>
            <a:ext cx="78486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a:p>
            <a:pPr>
              <a:spcBef>
                <a:spcPct val="40000"/>
              </a:spcBef>
            </a:pPr>
            <a:r>
              <a:rPr lang="en-US" sz="3600" b="1"/>
              <a:t>Has Had His Faith Fail</a:t>
            </a:r>
            <a:r>
              <a:rPr lang="en-US" sz="3600"/>
              <a:t> </a:t>
            </a:r>
            <a:r>
              <a:rPr lang="en-US" sz="3600" i="1"/>
              <a:t>- </a:t>
            </a:r>
            <a:r>
              <a:rPr lang="en-US" b="1" i="1"/>
              <a:t>Luke 22:32</a:t>
            </a:r>
            <a:endParaRPr lang="en-US" sz="3600" b="1" i="1"/>
          </a:p>
          <a:p>
            <a:pPr>
              <a:spcBef>
                <a:spcPct val="40000"/>
              </a:spcBef>
            </a:pPr>
            <a:r>
              <a:rPr lang="en-US" sz="3600" b="1"/>
              <a:t>Has Strong Faith</a:t>
            </a:r>
            <a:r>
              <a:rPr lang="en-US" sz="3600"/>
              <a:t> – </a:t>
            </a:r>
            <a:r>
              <a:rPr lang="en-US" b="1" i="1"/>
              <a:t>Heb. 5:14; Rom. 15:1; 1 John 2:14</a:t>
            </a:r>
          </a:p>
        </p:txBody>
      </p:sp>
      <p:sp>
        <p:nvSpPr>
          <p:cNvPr id="16388"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6390"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6391"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17411" name="Text Box 3"/>
          <p:cNvSpPr txBox="1">
            <a:spLocks noChangeArrowheads="1"/>
          </p:cNvSpPr>
          <p:nvPr/>
        </p:nvSpPr>
        <p:spPr bwMode="auto">
          <a:xfrm>
            <a:off x="1295400" y="2362200"/>
            <a:ext cx="78486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a:p>
            <a:pPr>
              <a:spcBef>
                <a:spcPct val="40000"/>
              </a:spcBef>
            </a:pPr>
            <a:r>
              <a:rPr lang="en-US" sz="3600" b="1"/>
              <a:t>Has Had His Faith Fail</a:t>
            </a:r>
            <a:r>
              <a:rPr lang="en-US" sz="3600"/>
              <a:t> </a:t>
            </a:r>
            <a:r>
              <a:rPr lang="en-US" sz="3600" i="1"/>
              <a:t>- </a:t>
            </a:r>
            <a:r>
              <a:rPr lang="en-US" b="1" i="1"/>
              <a:t>Luke 22:32</a:t>
            </a:r>
            <a:endParaRPr lang="en-US" sz="3600" b="1" i="1"/>
          </a:p>
          <a:p>
            <a:pPr>
              <a:spcBef>
                <a:spcPct val="40000"/>
              </a:spcBef>
            </a:pPr>
            <a:r>
              <a:rPr lang="en-US" sz="3600" b="1"/>
              <a:t>Has Strong Faith</a:t>
            </a:r>
            <a:r>
              <a:rPr lang="en-US" sz="3600"/>
              <a:t> – </a:t>
            </a:r>
            <a:r>
              <a:rPr lang="en-US" b="1" i="1"/>
              <a:t>Heb. 5:14; Rom. 15:1; 1 John 2:14</a:t>
            </a:r>
          </a:p>
        </p:txBody>
      </p:sp>
      <p:sp>
        <p:nvSpPr>
          <p:cNvPr id="17412"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7414"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7415"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
        <p:nvSpPr>
          <p:cNvPr id="17416" name="WordArt 8"/>
          <p:cNvSpPr>
            <a:spLocks noChangeArrowheads="1" noChangeShapeType="1" noTextEdit="1"/>
          </p:cNvSpPr>
          <p:nvPr/>
        </p:nvSpPr>
        <p:spPr bwMode="auto">
          <a:xfrm>
            <a:off x="1219200" y="3048000"/>
            <a:ext cx="7772400" cy="3352800"/>
          </a:xfrm>
          <a:prstGeom prst="rect">
            <a:avLst/>
          </a:prstGeom>
        </p:spPr>
        <p:txBody>
          <a:bodyPr wrap="none" fromWordArt="1">
            <a:prstTxWarp prst="textPlain">
              <a:avLst>
                <a:gd name="adj" fmla="val 50000"/>
              </a:avLst>
            </a:prstTxWarp>
          </a:bodyPr>
          <a:lstStyle/>
          <a:p>
            <a:pPr algn="ctr"/>
            <a:r>
              <a:rPr lang="en-US" sz="3600" kern="10">
                <a:ln w="25400">
                  <a:solidFill>
                    <a:srgbClr val="000000"/>
                  </a:solidFill>
                  <a:round/>
                  <a:headEnd/>
                  <a:tailEnd/>
                </a:ln>
                <a:solidFill>
                  <a:srgbClr val="800080"/>
                </a:solidFill>
                <a:effectLst>
                  <a:outerShdw dist="35921" dir="2700000" algn="ctr" rotWithShape="0">
                    <a:srgbClr val="808080">
                      <a:alpha val="79999"/>
                    </a:srgbClr>
                  </a:outerShdw>
                </a:effectLst>
                <a:latin typeface="Gill Sans Ultra Bold"/>
              </a:rPr>
              <a:t>All of Us!!</a:t>
            </a:r>
          </a:p>
        </p:txBody>
      </p:sp>
    </p:spTree>
    <p:custDataLst>
      <p:tags r:id="rId1"/>
    </p:custData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7"/>
          <p:cNvSpPr>
            <a:spLocks noChangeArrowheads="1"/>
          </p:cNvSpPr>
          <p:nvPr/>
        </p:nvSpPr>
        <p:spPr bwMode="auto">
          <a:xfrm>
            <a:off x="4724400" y="0"/>
            <a:ext cx="4343400" cy="6858000"/>
          </a:xfrm>
          <a:prstGeom prst="roundRect">
            <a:avLst>
              <a:gd name="adj" fmla="val 16667"/>
            </a:avLst>
          </a:prstGeom>
          <a:solidFill>
            <a:srgbClr val="FFCCFF"/>
          </a:solidFill>
          <a:ln>
            <a:noFill/>
          </a:ln>
          <a:effectLst>
            <a:prstShdw prst="shdw17" dist="17961" dir="2700000">
              <a:srgbClr val="997A99"/>
            </a:prst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8435" name="Rectangle 2"/>
          <p:cNvSpPr>
            <a:spLocks noChangeArrowheads="1"/>
          </p:cNvSpPr>
          <p:nvPr/>
        </p:nvSpPr>
        <p:spPr bwMode="auto">
          <a:xfrm>
            <a:off x="152400" y="457200"/>
            <a:ext cx="4648200" cy="5257800"/>
          </a:xfrm>
          <a:prstGeom prst="rect">
            <a:avLst/>
          </a:prstGeom>
          <a:gradFill rotWithShape="1">
            <a:gsLst>
              <a:gs pos="0">
                <a:srgbClr val="CC0099"/>
              </a:gs>
              <a:gs pos="100000">
                <a:srgbClr val="5E0047"/>
              </a:gs>
            </a:gsLst>
            <a:path path="rect">
              <a:fillToRect l="100000" t="100000"/>
            </a:path>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8436" name="WordArt 4"/>
          <p:cNvSpPr>
            <a:spLocks noChangeArrowheads="1" noChangeShapeType="1" noTextEdit="1"/>
          </p:cNvSpPr>
          <p:nvPr/>
        </p:nvSpPr>
        <p:spPr bwMode="auto">
          <a:xfrm>
            <a:off x="228600" y="762000"/>
            <a:ext cx="4724400" cy="4648200"/>
          </a:xfrm>
          <a:prstGeom prst="rect">
            <a:avLst/>
          </a:prstGeom>
        </p:spPr>
        <p:txBody>
          <a:bodyPr wrap="none" fromWordArt="1">
            <a:prstTxWarp prst="textPlain">
              <a:avLst>
                <a:gd name="adj" fmla="val 50000"/>
              </a:avLst>
            </a:prstTxWarp>
          </a:bodyPr>
          <a:lstStyle/>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Increasing </a:t>
            </a:r>
          </a:p>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Our </a:t>
            </a:r>
          </a:p>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Faith</a:t>
            </a:r>
          </a:p>
        </p:txBody>
      </p:sp>
      <p:sp>
        <p:nvSpPr>
          <p:cNvPr id="41990" name="Text Box 6"/>
          <p:cNvSpPr txBox="1">
            <a:spLocks noChangeArrowheads="1"/>
          </p:cNvSpPr>
          <p:nvPr/>
        </p:nvSpPr>
        <p:spPr bwMode="auto">
          <a:xfrm>
            <a:off x="4800600" y="76200"/>
            <a:ext cx="4267200" cy="6497638"/>
          </a:xfrm>
          <a:prstGeom prst="rect">
            <a:avLst/>
          </a:prstGeom>
          <a:noFill/>
          <a:ln w="9525">
            <a:noFill/>
            <a:miter lim="800000"/>
            <a:headEnd/>
            <a:tailEnd/>
          </a:ln>
          <a:effectLst/>
        </p:spPr>
        <p:txBody>
          <a:bodyPr>
            <a:spAutoFit/>
          </a:bodyPr>
          <a:lstStyle/>
          <a:p>
            <a:pPr marL="228600" indent="-228600" algn="ctr">
              <a:defRPr/>
            </a:pPr>
            <a:r>
              <a:rPr lang="en-US" sz="4000">
                <a:solidFill>
                  <a:srgbClr val="0000FF"/>
                </a:solidFill>
                <a:effectLst>
                  <a:outerShdw blurRad="38100" dist="38100" dir="2700000" algn="tl">
                    <a:srgbClr val="000000"/>
                  </a:outerShdw>
                </a:effectLst>
                <a:latin typeface="Gill Sans Ultra Bold Condensed" pitchFamily="34" charset="0"/>
              </a:rPr>
              <a:t>We All Need To Strengthen Our Faith!</a:t>
            </a:r>
          </a:p>
          <a:p>
            <a:pPr marL="228600" indent="-228600">
              <a:spcBef>
                <a:spcPct val="20000"/>
              </a:spcBef>
              <a:buFontTx/>
              <a:buChar char="•"/>
              <a:defRPr/>
            </a:pPr>
            <a:r>
              <a:rPr lang="en-US" sz="3200" b="1"/>
              <a:t>Study God’s Word</a:t>
            </a:r>
          </a:p>
          <a:p>
            <a:pPr marL="228600" indent="-228600">
              <a:spcBef>
                <a:spcPct val="20000"/>
              </a:spcBef>
              <a:buFontTx/>
              <a:buChar char="•"/>
              <a:defRPr/>
            </a:pPr>
            <a:r>
              <a:rPr lang="en-US" sz="3200" b="1"/>
              <a:t>Recognize Our Need</a:t>
            </a:r>
          </a:p>
          <a:p>
            <a:pPr marL="228600" indent="-228600">
              <a:spcBef>
                <a:spcPct val="20000"/>
              </a:spcBef>
              <a:buFontTx/>
              <a:buChar char="•"/>
              <a:defRPr/>
            </a:pPr>
            <a:r>
              <a:rPr lang="en-US" sz="3200" b="1"/>
              <a:t>Recognize The Power of Faith</a:t>
            </a:r>
          </a:p>
          <a:p>
            <a:pPr marL="228600" indent="-228600">
              <a:spcBef>
                <a:spcPct val="20000"/>
              </a:spcBef>
              <a:buFontTx/>
              <a:buChar char="•"/>
              <a:defRPr/>
            </a:pPr>
            <a:r>
              <a:rPr lang="en-US" sz="3200" b="1"/>
              <a:t>Use What We Have</a:t>
            </a:r>
          </a:p>
          <a:p>
            <a:pPr marL="228600" indent="-228600">
              <a:spcBef>
                <a:spcPct val="20000"/>
              </a:spcBef>
              <a:buFontTx/>
              <a:buChar char="•"/>
              <a:defRPr/>
            </a:pPr>
            <a:r>
              <a:rPr lang="en-US" sz="3200" b="1"/>
              <a:t>Obey God’s Word</a:t>
            </a:r>
          </a:p>
          <a:p>
            <a:pPr marL="228600" indent="-228600">
              <a:spcBef>
                <a:spcPct val="20000"/>
              </a:spcBef>
              <a:buFontTx/>
              <a:buChar char="•"/>
              <a:defRPr/>
            </a:pPr>
            <a:r>
              <a:rPr lang="en-US" sz="3200" b="1"/>
              <a:t>Be Humble</a:t>
            </a:r>
          </a:p>
          <a:p>
            <a:pPr marL="228600" indent="-228600">
              <a:spcBef>
                <a:spcPct val="20000"/>
              </a:spcBef>
              <a:buFontTx/>
              <a:buChar char="•"/>
              <a:defRPr/>
            </a:pPr>
            <a:r>
              <a:rPr lang="en-US" sz="3200" b="1"/>
              <a:t>Never Slack Off</a:t>
            </a:r>
            <a:r>
              <a:rPr lang="en-US" sz="3200"/>
              <a:t>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1990">
                                            <p:txEl>
                                              <p:pRg st="0" end="0"/>
                                            </p:txEl>
                                          </p:spTgt>
                                        </p:tgtEl>
                                        <p:attrNameLst>
                                          <p:attrName>style.visibility</p:attrName>
                                        </p:attrNameLst>
                                      </p:cBhvr>
                                      <p:to>
                                        <p:strVal val="visible"/>
                                      </p:to>
                                    </p:set>
                                    <p:animEffect transition="in" filter="dissolve">
                                      <p:cBhvr>
                                        <p:cTn id="7" dur="500"/>
                                        <p:tgtEl>
                                          <p:spTgt spid="419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41990">
                                            <p:txEl>
                                              <p:pRg st="1" end="1"/>
                                            </p:txEl>
                                          </p:spTgt>
                                        </p:tgtEl>
                                        <p:attrNameLst>
                                          <p:attrName>style.visibility</p:attrName>
                                        </p:attrNameLst>
                                      </p:cBhvr>
                                      <p:to>
                                        <p:strVal val="visible"/>
                                      </p:to>
                                    </p:set>
                                    <p:animEffect transition="in" filter="fade">
                                      <p:cBhvr>
                                        <p:cTn id="12" dur="1000"/>
                                        <p:tgtEl>
                                          <p:spTgt spid="41990">
                                            <p:txEl>
                                              <p:pRg st="1" end="1"/>
                                            </p:txEl>
                                          </p:spTgt>
                                        </p:tgtEl>
                                      </p:cBhvr>
                                    </p:animEffect>
                                    <p:anim calcmode="lin" valueType="num">
                                      <p:cBhvr>
                                        <p:cTn id="13" dur="1000" fill="hold"/>
                                        <p:tgtEl>
                                          <p:spTgt spid="41990">
                                            <p:txEl>
                                              <p:pRg st="1" end="1"/>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41990">
                                            <p:txEl>
                                              <p:pRg st="1" end="1"/>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41990">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41990">
                                            <p:txEl>
                                              <p:pRg st="2" end="2"/>
                                            </p:txEl>
                                          </p:spTgt>
                                        </p:tgtEl>
                                        <p:attrNameLst>
                                          <p:attrName>style.visibility</p:attrName>
                                        </p:attrNameLst>
                                      </p:cBhvr>
                                      <p:to>
                                        <p:strVal val="visible"/>
                                      </p:to>
                                    </p:set>
                                    <p:animEffect transition="in" filter="fade">
                                      <p:cBhvr>
                                        <p:cTn id="20" dur="1000"/>
                                        <p:tgtEl>
                                          <p:spTgt spid="41990">
                                            <p:txEl>
                                              <p:pRg st="2" end="2"/>
                                            </p:txEl>
                                          </p:spTgt>
                                        </p:tgtEl>
                                      </p:cBhvr>
                                    </p:animEffect>
                                    <p:anim calcmode="lin" valueType="num">
                                      <p:cBhvr>
                                        <p:cTn id="21" dur="1000" fill="hold"/>
                                        <p:tgtEl>
                                          <p:spTgt spid="41990">
                                            <p:txEl>
                                              <p:pRg st="2" end="2"/>
                                            </p:txEl>
                                          </p:spTgt>
                                        </p:tgtEl>
                                        <p:attrNameLst>
                                          <p:attrName>ppt_x</p:attrName>
                                        </p:attrNameLst>
                                      </p:cBhvr>
                                      <p:tavLst>
                                        <p:tav tm="0">
                                          <p:val>
                                            <p:strVal val="#ppt_x"/>
                                          </p:val>
                                        </p:tav>
                                        <p:tav tm="100000">
                                          <p:val>
                                            <p:strVal val="#ppt_x"/>
                                          </p:val>
                                        </p:tav>
                                      </p:tavLst>
                                    </p:anim>
                                    <p:anim calcmode="lin" valueType="num">
                                      <p:cBhvr>
                                        <p:cTn id="22" dur="900" decel="100000" fill="hold"/>
                                        <p:tgtEl>
                                          <p:spTgt spid="41990">
                                            <p:txEl>
                                              <p:pRg st="2" end="2"/>
                                            </p:txEl>
                                          </p:spTgt>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41990">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41990">
                                            <p:txEl>
                                              <p:pRg st="3" end="3"/>
                                            </p:txEl>
                                          </p:spTgt>
                                        </p:tgtEl>
                                        <p:attrNameLst>
                                          <p:attrName>style.visibility</p:attrName>
                                        </p:attrNameLst>
                                      </p:cBhvr>
                                      <p:to>
                                        <p:strVal val="visible"/>
                                      </p:to>
                                    </p:set>
                                    <p:animEffect transition="in" filter="fade">
                                      <p:cBhvr>
                                        <p:cTn id="28" dur="1000"/>
                                        <p:tgtEl>
                                          <p:spTgt spid="41990">
                                            <p:txEl>
                                              <p:pRg st="3" end="3"/>
                                            </p:txEl>
                                          </p:spTgt>
                                        </p:tgtEl>
                                      </p:cBhvr>
                                    </p:animEffect>
                                    <p:anim calcmode="lin" valueType="num">
                                      <p:cBhvr>
                                        <p:cTn id="29" dur="1000" fill="hold"/>
                                        <p:tgtEl>
                                          <p:spTgt spid="41990">
                                            <p:txEl>
                                              <p:pRg st="3" end="3"/>
                                            </p:txEl>
                                          </p:spTgt>
                                        </p:tgtEl>
                                        <p:attrNameLst>
                                          <p:attrName>ppt_x</p:attrName>
                                        </p:attrNameLst>
                                      </p:cBhvr>
                                      <p:tavLst>
                                        <p:tav tm="0">
                                          <p:val>
                                            <p:strVal val="#ppt_x"/>
                                          </p:val>
                                        </p:tav>
                                        <p:tav tm="100000">
                                          <p:val>
                                            <p:strVal val="#ppt_x"/>
                                          </p:val>
                                        </p:tav>
                                      </p:tavLst>
                                    </p:anim>
                                    <p:anim calcmode="lin" valueType="num">
                                      <p:cBhvr>
                                        <p:cTn id="30" dur="900" decel="100000" fill="hold"/>
                                        <p:tgtEl>
                                          <p:spTgt spid="41990">
                                            <p:txEl>
                                              <p:pRg st="3" end="3"/>
                                            </p:txEl>
                                          </p:spTgt>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1990">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41990">
                                            <p:txEl>
                                              <p:pRg st="4" end="4"/>
                                            </p:txEl>
                                          </p:spTgt>
                                        </p:tgtEl>
                                        <p:attrNameLst>
                                          <p:attrName>style.visibility</p:attrName>
                                        </p:attrNameLst>
                                      </p:cBhvr>
                                      <p:to>
                                        <p:strVal val="visible"/>
                                      </p:to>
                                    </p:set>
                                    <p:animEffect transition="in" filter="fade">
                                      <p:cBhvr>
                                        <p:cTn id="36" dur="1000"/>
                                        <p:tgtEl>
                                          <p:spTgt spid="41990">
                                            <p:txEl>
                                              <p:pRg st="4" end="4"/>
                                            </p:txEl>
                                          </p:spTgt>
                                        </p:tgtEl>
                                      </p:cBhvr>
                                    </p:animEffect>
                                    <p:anim calcmode="lin" valueType="num">
                                      <p:cBhvr>
                                        <p:cTn id="37" dur="1000" fill="hold"/>
                                        <p:tgtEl>
                                          <p:spTgt spid="41990">
                                            <p:txEl>
                                              <p:pRg st="4" end="4"/>
                                            </p:txEl>
                                          </p:spTgt>
                                        </p:tgtEl>
                                        <p:attrNameLst>
                                          <p:attrName>ppt_x</p:attrName>
                                        </p:attrNameLst>
                                      </p:cBhvr>
                                      <p:tavLst>
                                        <p:tav tm="0">
                                          <p:val>
                                            <p:strVal val="#ppt_x"/>
                                          </p:val>
                                        </p:tav>
                                        <p:tav tm="100000">
                                          <p:val>
                                            <p:strVal val="#ppt_x"/>
                                          </p:val>
                                        </p:tav>
                                      </p:tavLst>
                                    </p:anim>
                                    <p:anim calcmode="lin" valueType="num">
                                      <p:cBhvr>
                                        <p:cTn id="38" dur="900" decel="100000" fill="hold"/>
                                        <p:tgtEl>
                                          <p:spTgt spid="41990">
                                            <p:txEl>
                                              <p:pRg st="4" end="4"/>
                                            </p:txEl>
                                          </p:spTgt>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1990">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37" presetClass="entr" presetSubtype="0" fill="hold" grpId="0" nodeType="clickEffect">
                                  <p:stCondLst>
                                    <p:cond delay="0"/>
                                  </p:stCondLst>
                                  <p:childTnLst>
                                    <p:set>
                                      <p:cBhvr>
                                        <p:cTn id="43" dur="1" fill="hold">
                                          <p:stCondLst>
                                            <p:cond delay="0"/>
                                          </p:stCondLst>
                                        </p:cTn>
                                        <p:tgtEl>
                                          <p:spTgt spid="41990">
                                            <p:txEl>
                                              <p:pRg st="5" end="5"/>
                                            </p:txEl>
                                          </p:spTgt>
                                        </p:tgtEl>
                                        <p:attrNameLst>
                                          <p:attrName>style.visibility</p:attrName>
                                        </p:attrNameLst>
                                      </p:cBhvr>
                                      <p:to>
                                        <p:strVal val="visible"/>
                                      </p:to>
                                    </p:set>
                                    <p:animEffect transition="in" filter="fade">
                                      <p:cBhvr>
                                        <p:cTn id="44" dur="1000"/>
                                        <p:tgtEl>
                                          <p:spTgt spid="41990">
                                            <p:txEl>
                                              <p:pRg st="5" end="5"/>
                                            </p:txEl>
                                          </p:spTgt>
                                        </p:tgtEl>
                                      </p:cBhvr>
                                    </p:animEffect>
                                    <p:anim calcmode="lin" valueType="num">
                                      <p:cBhvr>
                                        <p:cTn id="45" dur="1000" fill="hold"/>
                                        <p:tgtEl>
                                          <p:spTgt spid="41990">
                                            <p:txEl>
                                              <p:pRg st="5" end="5"/>
                                            </p:txEl>
                                          </p:spTgt>
                                        </p:tgtEl>
                                        <p:attrNameLst>
                                          <p:attrName>ppt_x</p:attrName>
                                        </p:attrNameLst>
                                      </p:cBhvr>
                                      <p:tavLst>
                                        <p:tav tm="0">
                                          <p:val>
                                            <p:strVal val="#ppt_x"/>
                                          </p:val>
                                        </p:tav>
                                        <p:tav tm="100000">
                                          <p:val>
                                            <p:strVal val="#ppt_x"/>
                                          </p:val>
                                        </p:tav>
                                      </p:tavLst>
                                    </p:anim>
                                    <p:anim calcmode="lin" valueType="num">
                                      <p:cBhvr>
                                        <p:cTn id="46" dur="900" decel="100000" fill="hold"/>
                                        <p:tgtEl>
                                          <p:spTgt spid="41990">
                                            <p:txEl>
                                              <p:pRg st="5" end="5"/>
                                            </p:txEl>
                                          </p:spTgt>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41990">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37" presetClass="entr" presetSubtype="0" fill="hold" grpId="0" nodeType="clickEffect">
                                  <p:stCondLst>
                                    <p:cond delay="0"/>
                                  </p:stCondLst>
                                  <p:childTnLst>
                                    <p:set>
                                      <p:cBhvr>
                                        <p:cTn id="51" dur="1" fill="hold">
                                          <p:stCondLst>
                                            <p:cond delay="0"/>
                                          </p:stCondLst>
                                        </p:cTn>
                                        <p:tgtEl>
                                          <p:spTgt spid="41990">
                                            <p:txEl>
                                              <p:pRg st="6" end="6"/>
                                            </p:txEl>
                                          </p:spTgt>
                                        </p:tgtEl>
                                        <p:attrNameLst>
                                          <p:attrName>style.visibility</p:attrName>
                                        </p:attrNameLst>
                                      </p:cBhvr>
                                      <p:to>
                                        <p:strVal val="visible"/>
                                      </p:to>
                                    </p:set>
                                    <p:animEffect transition="in" filter="fade">
                                      <p:cBhvr>
                                        <p:cTn id="52" dur="1000"/>
                                        <p:tgtEl>
                                          <p:spTgt spid="41990">
                                            <p:txEl>
                                              <p:pRg st="6" end="6"/>
                                            </p:txEl>
                                          </p:spTgt>
                                        </p:tgtEl>
                                      </p:cBhvr>
                                    </p:animEffect>
                                    <p:anim calcmode="lin" valueType="num">
                                      <p:cBhvr>
                                        <p:cTn id="53" dur="1000" fill="hold"/>
                                        <p:tgtEl>
                                          <p:spTgt spid="41990">
                                            <p:txEl>
                                              <p:pRg st="6" end="6"/>
                                            </p:txEl>
                                          </p:spTgt>
                                        </p:tgtEl>
                                        <p:attrNameLst>
                                          <p:attrName>ppt_x</p:attrName>
                                        </p:attrNameLst>
                                      </p:cBhvr>
                                      <p:tavLst>
                                        <p:tav tm="0">
                                          <p:val>
                                            <p:strVal val="#ppt_x"/>
                                          </p:val>
                                        </p:tav>
                                        <p:tav tm="100000">
                                          <p:val>
                                            <p:strVal val="#ppt_x"/>
                                          </p:val>
                                        </p:tav>
                                      </p:tavLst>
                                    </p:anim>
                                    <p:anim calcmode="lin" valueType="num">
                                      <p:cBhvr>
                                        <p:cTn id="54" dur="900" decel="100000" fill="hold"/>
                                        <p:tgtEl>
                                          <p:spTgt spid="41990">
                                            <p:txEl>
                                              <p:pRg st="6" end="6"/>
                                            </p:txEl>
                                          </p:spTgt>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41990">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41990">
                                            <p:txEl>
                                              <p:pRg st="7" end="7"/>
                                            </p:txEl>
                                          </p:spTgt>
                                        </p:tgtEl>
                                        <p:attrNameLst>
                                          <p:attrName>style.visibility</p:attrName>
                                        </p:attrNameLst>
                                      </p:cBhvr>
                                      <p:to>
                                        <p:strVal val="visible"/>
                                      </p:to>
                                    </p:set>
                                    <p:animEffect transition="in" filter="fade">
                                      <p:cBhvr>
                                        <p:cTn id="60" dur="1000"/>
                                        <p:tgtEl>
                                          <p:spTgt spid="41990">
                                            <p:txEl>
                                              <p:pRg st="7" end="7"/>
                                            </p:txEl>
                                          </p:spTgt>
                                        </p:tgtEl>
                                      </p:cBhvr>
                                    </p:animEffect>
                                    <p:anim calcmode="lin" valueType="num">
                                      <p:cBhvr>
                                        <p:cTn id="61" dur="1000" fill="hold"/>
                                        <p:tgtEl>
                                          <p:spTgt spid="41990">
                                            <p:txEl>
                                              <p:pRg st="7" end="7"/>
                                            </p:txEl>
                                          </p:spTgt>
                                        </p:tgtEl>
                                        <p:attrNameLst>
                                          <p:attrName>ppt_x</p:attrName>
                                        </p:attrNameLst>
                                      </p:cBhvr>
                                      <p:tavLst>
                                        <p:tav tm="0">
                                          <p:val>
                                            <p:strVal val="#ppt_x"/>
                                          </p:val>
                                        </p:tav>
                                        <p:tav tm="100000">
                                          <p:val>
                                            <p:strVal val="#ppt_x"/>
                                          </p:val>
                                        </p:tav>
                                      </p:tavLst>
                                    </p:anim>
                                    <p:anim calcmode="lin" valueType="num">
                                      <p:cBhvr>
                                        <p:cTn id="62" dur="900" decel="100000" fill="hold"/>
                                        <p:tgtEl>
                                          <p:spTgt spid="41990">
                                            <p:txEl>
                                              <p:pRg st="7" end="7"/>
                                            </p:txEl>
                                          </p:spTgt>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41990">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19458" name="TextBox 2"/>
          <p:cNvSpPr txBox="1">
            <a:spLocks noChangeArrowheads="1"/>
          </p:cNvSpPr>
          <p:nvPr/>
        </p:nvSpPr>
        <p:spPr bwMode="auto">
          <a:xfrm>
            <a:off x="533400" y="609600"/>
            <a:ext cx="800100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i="1">
                <a:latin typeface="Arial Black" pitchFamily="34" charset="0"/>
              </a:rPr>
              <a:t>Luke 17:5-6</a:t>
            </a:r>
          </a:p>
          <a:p>
            <a:endParaRPr lang="en-US" sz="1100" b="1" i="1">
              <a:latin typeface="Arial Black" pitchFamily="34" charset="0"/>
            </a:endParaRPr>
          </a:p>
          <a:p>
            <a:r>
              <a:rPr lang="en-US" sz="3200" b="1" i="1" baseline="30000">
                <a:latin typeface="Arial Black" pitchFamily="34" charset="0"/>
              </a:rPr>
              <a:t>5</a:t>
            </a:r>
            <a:r>
              <a:rPr lang="en-US" sz="3200" b="1" i="1">
                <a:latin typeface="Arial Black" pitchFamily="34" charset="0"/>
              </a:rPr>
              <a:t>The apostles said to the Lord, “Give us more faith!” </a:t>
            </a:r>
            <a:r>
              <a:rPr lang="en-US" sz="3200" b="1" i="1" baseline="30000">
                <a:latin typeface="Arial Black" pitchFamily="34" charset="0"/>
              </a:rPr>
              <a:t>6</a:t>
            </a:r>
            <a:r>
              <a:rPr lang="en-US" sz="3200" b="1" i="1">
                <a:latin typeface="Arial Black" pitchFamily="34" charset="0"/>
              </a:rPr>
              <a:t>The Lord said, “If your faith is as big as a mustard seed, then you can say to this mulberry true, ‘Dig yourself up and plant yourself in the sea!’ And the tree will obey you. </a:t>
            </a:r>
            <a:endParaRPr lang="en-US" sz="3200" b="1">
              <a:latin typeface="Arial Black" pitchFamily="34" charset="0"/>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0482" name="TextBox 2"/>
          <p:cNvSpPr txBox="1">
            <a:spLocks noChangeArrowheads="1"/>
          </p:cNvSpPr>
          <p:nvPr/>
        </p:nvSpPr>
        <p:spPr bwMode="auto">
          <a:xfrm>
            <a:off x="533400" y="304800"/>
            <a:ext cx="8001000" cy="537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i="1">
                <a:latin typeface="Arial Black" pitchFamily="34" charset="0"/>
              </a:rPr>
              <a:t>Luke 17:7-8</a:t>
            </a:r>
          </a:p>
          <a:p>
            <a:endParaRPr lang="en-US" sz="1100" b="1" i="1">
              <a:latin typeface="Arial Black" pitchFamily="34" charset="0"/>
            </a:endParaRPr>
          </a:p>
          <a:p>
            <a:r>
              <a:rPr lang="en-US" sz="3000" b="1" i="1" baseline="30000">
                <a:latin typeface="Arial Black" pitchFamily="34" charset="0"/>
              </a:rPr>
              <a:t>7</a:t>
            </a:r>
            <a:r>
              <a:rPr lang="en-US" sz="3000" b="1" i="1">
                <a:latin typeface="Arial Black" pitchFamily="34" charset="0"/>
              </a:rPr>
              <a:t>Suppose one of you has a servant who has been plowing the ground or caring for the sheep. When the servant comes in from working in the field, would you say, “Come in and sit down to eat”?  8No, you would say to your servant, “Prepare something for me to eat. Then get yourself ready and serve me. When I finish eating and drinking, then you can eat.” </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152400" y="457200"/>
            <a:ext cx="4876800" cy="5257800"/>
          </a:xfrm>
          <a:prstGeom prst="rect">
            <a:avLst/>
          </a:prstGeom>
          <a:gradFill rotWithShape="1">
            <a:gsLst>
              <a:gs pos="0">
                <a:srgbClr val="CC0099"/>
              </a:gs>
              <a:gs pos="100000">
                <a:srgbClr val="5E0047"/>
              </a:gs>
            </a:gsLst>
            <a:path path="rect">
              <a:fillToRect l="100000" t="100000"/>
            </a:path>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30727" name="Rectangle 7"/>
          <p:cNvSpPr>
            <a:spLocks noGrp="1" noChangeArrowheads="1"/>
          </p:cNvSpPr>
          <p:nvPr>
            <p:ph type="subTitle" idx="1"/>
          </p:nvPr>
        </p:nvSpPr>
        <p:spPr>
          <a:xfrm>
            <a:off x="-76200" y="5867400"/>
            <a:ext cx="5486400" cy="685800"/>
          </a:xfrm>
        </p:spPr>
        <p:txBody>
          <a:bodyPr/>
          <a:lstStyle/>
          <a:p>
            <a:pPr algn="ctr">
              <a:defRPr/>
            </a:pPr>
            <a:r>
              <a:rPr lang="en-US" sz="4800" b="1" smtClean="0"/>
              <a:t>Luke 17:1-10</a:t>
            </a:r>
          </a:p>
        </p:txBody>
      </p:sp>
      <p:sp>
        <p:nvSpPr>
          <p:cNvPr id="3076" name="WordArt 10"/>
          <p:cNvSpPr>
            <a:spLocks noChangeArrowheads="1" noChangeShapeType="1" noTextEdit="1"/>
          </p:cNvSpPr>
          <p:nvPr/>
        </p:nvSpPr>
        <p:spPr bwMode="auto">
          <a:xfrm>
            <a:off x="228600" y="762000"/>
            <a:ext cx="4724400" cy="4648200"/>
          </a:xfrm>
          <a:prstGeom prst="rect">
            <a:avLst/>
          </a:prstGeom>
        </p:spPr>
        <p:txBody>
          <a:bodyPr wrap="none" fromWordArt="1">
            <a:prstTxWarp prst="textPlain">
              <a:avLst>
                <a:gd name="adj" fmla="val 50000"/>
              </a:avLst>
            </a:prstTxWarp>
          </a:bodyPr>
          <a:lstStyle/>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Increasing </a:t>
            </a:r>
          </a:p>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Our </a:t>
            </a:r>
          </a:p>
          <a:p>
            <a:pPr algn="ctr"/>
            <a:r>
              <a:rPr lang="en-US" sz="3600" b="1" i="1" kern="10">
                <a:ln w="9525">
                  <a:solidFill>
                    <a:srgbClr val="0000FF"/>
                  </a:solidFill>
                  <a:round/>
                  <a:headEnd/>
                  <a:tailEnd/>
                </a:ln>
                <a:solidFill>
                  <a:srgbClr val="FFCCFF"/>
                </a:solidFill>
                <a:effectLst>
                  <a:outerShdw dist="35921" dir="2700000" algn="ctr" rotWithShape="0">
                    <a:srgbClr val="CCFFFF">
                      <a:alpha val="79999"/>
                    </a:srgbClr>
                  </a:outerShdw>
                </a:effectLst>
                <a:latin typeface="Black Chancery"/>
              </a:rPr>
              <a:t>Faith</a:t>
            </a:r>
          </a:p>
        </p:txBody>
      </p:sp>
      <p:pic>
        <p:nvPicPr>
          <p:cNvPr id="3077" name="Picture 14" descr="j019912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447800"/>
            <a:ext cx="4648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1506" name="TextBox 2"/>
          <p:cNvSpPr txBox="1">
            <a:spLocks noChangeArrowheads="1"/>
          </p:cNvSpPr>
          <p:nvPr/>
        </p:nvSpPr>
        <p:spPr bwMode="auto">
          <a:xfrm>
            <a:off x="533400" y="304800"/>
            <a:ext cx="8001000" cy="444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200" b="1" i="1">
                <a:latin typeface="Arial Black" pitchFamily="34" charset="0"/>
              </a:rPr>
              <a:t>Luke 17:9-10</a:t>
            </a:r>
          </a:p>
          <a:p>
            <a:endParaRPr lang="en-US" sz="1100" b="1" i="1">
              <a:latin typeface="Arial Black" pitchFamily="34" charset="0"/>
            </a:endParaRPr>
          </a:p>
          <a:p>
            <a:r>
              <a:rPr lang="en-US" sz="3000" b="1" i="1" baseline="30000">
                <a:latin typeface="Arial Black" pitchFamily="34" charset="0"/>
              </a:rPr>
              <a:t>9</a:t>
            </a:r>
            <a:r>
              <a:rPr lang="en-US" sz="3000" b="1" i="1">
                <a:latin typeface="Arial Black" pitchFamily="34" charset="0"/>
              </a:rPr>
              <a:t>The servant does not get any special thanks for doing what his master told him to do. </a:t>
            </a:r>
            <a:r>
              <a:rPr lang="en-US" sz="3000" b="1" i="1" baseline="30000">
                <a:latin typeface="Arial Black" pitchFamily="34" charset="0"/>
              </a:rPr>
              <a:t>10</a:t>
            </a:r>
            <a:r>
              <a:rPr lang="en-US" sz="3000" b="1" i="1">
                <a:latin typeface="Arial Black" pitchFamily="34" charset="0"/>
              </a:rPr>
              <a:t>It is the same with you. When you do something you are told to do, you should say, “We don’t deserve any special thanks. We have only done the work we should do.”</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CC0099"/>
        </a:solidFill>
        <a:effectLst/>
      </p:bgPr>
    </p:bg>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1676400" y="1676400"/>
            <a:ext cx="7315200" cy="5181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37891" name="Text Box 3"/>
          <p:cNvSpPr txBox="1">
            <a:spLocks noChangeArrowheads="1"/>
          </p:cNvSpPr>
          <p:nvPr/>
        </p:nvSpPr>
        <p:spPr bwMode="auto">
          <a:xfrm>
            <a:off x="2362200" y="1828800"/>
            <a:ext cx="6477000" cy="467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buFontTx/>
              <a:buChar char="•"/>
            </a:pPr>
            <a:r>
              <a:rPr lang="en-US" sz="3200" b="1"/>
              <a:t>Turn to right source – Luke 17:5</a:t>
            </a:r>
            <a:endParaRPr lang="en-US" sz="3200" b="1" i="1"/>
          </a:p>
          <a:p>
            <a:pPr>
              <a:spcBef>
                <a:spcPct val="40000"/>
              </a:spcBef>
              <a:buFontTx/>
              <a:buChar char="•"/>
            </a:pPr>
            <a:r>
              <a:rPr lang="en-US" sz="3200" b="1"/>
              <a:t>Recognize need – (5)</a:t>
            </a:r>
            <a:endParaRPr lang="en-US" sz="3200" b="1" i="1"/>
          </a:p>
          <a:p>
            <a:pPr>
              <a:spcBef>
                <a:spcPct val="40000"/>
              </a:spcBef>
              <a:buFontTx/>
              <a:buChar char="•"/>
            </a:pPr>
            <a:r>
              <a:rPr lang="en-US" sz="3200" b="1"/>
              <a:t>Realize faith’s power – (6)</a:t>
            </a:r>
            <a:endParaRPr lang="en-US" sz="3200" b="1" i="1"/>
          </a:p>
          <a:p>
            <a:pPr>
              <a:spcBef>
                <a:spcPct val="40000"/>
              </a:spcBef>
              <a:buFontTx/>
              <a:buChar char="•"/>
            </a:pPr>
            <a:r>
              <a:rPr lang="en-US" sz="3200" b="1"/>
              <a:t>Exercise your faith – (6)</a:t>
            </a:r>
            <a:endParaRPr lang="en-US" sz="3200" b="1" i="1"/>
          </a:p>
          <a:p>
            <a:pPr>
              <a:spcBef>
                <a:spcPct val="40000"/>
              </a:spcBef>
              <a:buFontTx/>
              <a:buChar char="•"/>
            </a:pPr>
            <a:r>
              <a:rPr lang="en-US" sz="3200" b="1"/>
              <a:t>Obedience – (7-10)</a:t>
            </a:r>
          </a:p>
          <a:p>
            <a:pPr>
              <a:spcBef>
                <a:spcPct val="40000"/>
              </a:spcBef>
              <a:buFontTx/>
              <a:buChar char="•"/>
            </a:pPr>
            <a:r>
              <a:rPr lang="en-US" sz="3200" b="1"/>
              <a:t>Be humble – (10)</a:t>
            </a:r>
          </a:p>
          <a:p>
            <a:pPr>
              <a:spcBef>
                <a:spcPct val="40000"/>
              </a:spcBef>
              <a:buFontTx/>
              <a:buChar char="•"/>
            </a:pPr>
            <a:r>
              <a:rPr lang="en-US" sz="3200" b="1"/>
              <a:t>Can’t do enough – (10)</a:t>
            </a:r>
            <a:endParaRPr lang="en-US" sz="3200" b="1" i="1"/>
          </a:p>
        </p:txBody>
      </p:sp>
      <p:sp>
        <p:nvSpPr>
          <p:cNvPr id="22532" name="AutoShape 9"/>
          <p:cNvSpPr>
            <a:spLocks noChangeArrowheads="1"/>
          </p:cNvSpPr>
          <p:nvPr/>
        </p:nvSpPr>
        <p:spPr bwMode="auto">
          <a:xfrm>
            <a:off x="0" y="1676400"/>
            <a:ext cx="2286000" cy="5181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2533" name="WordArt 10"/>
          <p:cNvSpPr>
            <a:spLocks noChangeArrowheads="1" noChangeShapeType="1" noTextEdit="1"/>
          </p:cNvSpPr>
          <p:nvPr/>
        </p:nvSpPr>
        <p:spPr bwMode="auto">
          <a:xfrm rot="5400000">
            <a:off x="-1485900" y="3619500"/>
            <a:ext cx="4419600" cy="11430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How?</a:t>
            </a:r>
          </a:p>
        </p:txBody>
      </p:sp>
      <p:sp>
        <p:nvSpPr>
          <p:cNvPr id="37900" name="Rectangle 12"/>
          <p:cNvSpPr>
            <a:spLocks noChangeArrowheads="1"/>
          </p:cNvSpPr>
          <p:nvPr/>
        </p:nvSpPr>
        <p:spPr bwMode="auto">
          <a:xfrm>
            <a:off x="0" y="838200"/>
            <a:ext cx="9144000" cy="838200"/>
          </a:xfrm>
          <a:prstGeom prst="rect">
            <a:avLst/>
          </a:prstGeom>
          <a:gradFill rotWithShape="1">
            <a:gsLst>
              <a:gs pos="0">
                <a:schemeClr val="hlink">
                  <a:alpha val="73000"/>
                </a:schemeClr>
              </a:gs>
              <a:gs pos="100000">
                <a:schemeClr val="hlink">
                  <a:gamma/>
                  <a:shade val="46275"/>
                  <a:invGamma/>
                  <a:alpha val="30000"/>
                </a:schemeClr>
              </a:gs>
            </a:gsLst>
            <a:lin ang="0" scaled="1"/>
          </a:gradFill>
          <a:ln w="9525">
            <a:solidFill>
              <a:schemeClr val="tx1"/>
            </a:solidFill>
            <a:miter lim="800000"/>
            <a:headEnd/>
            <a:tailEnd/>
          </a:ln>
          <a:effectLst/>
        </p:spPr>
        <p:txBody>
          <a:bodyPr wrap="none" anchor="ctr"/>
          <a:lstStyle/>
          <a:p>
            <a:pPr>
              <a:defRPr/>
            </a:pPr>
            <a:endParaRPr lang="en-US"/>
          </a:p>
        </p:txBody>
      </p:sp>
      <p:sp>
        <p:nvSpPr>
          <p:cNvPr id="37901" name="Rectangle 13"/>
          <p:cNvSpPr>
            <a:spLocks noChangeArrowheads="1"/>
          </p:cNvSpPr>
          <p:nvPr/>
        </p:nvSpPr>
        <p:spPr bwMode="auto">
          <a:xfrm>
            <a:off x="-76200" y="838200"/>
            <a:ext cx="9256713" cy="830263"/>
          </a:xfrm>
          <a:prstGeom prst="rect">
            <a:avLst/>
          </a:prstGeom>
          <a:noFill/>
          <a:ln w="9525">
            <a:noFill/>
            <a:miter lim="800000"/>
            <a:headEnd/>
            <a:tailEnd/>
          </a:ln>
          <a:effectLst/>
        </p:spPr>
        <p:txBody>
          <a:bodyPr wrap="none">
            <a:spAutoFit/>
          </a:bodyPr>
          <a:lstStyle/>
          <a:p>
            <a:pPr>
              <a:defRPr/>
            </a:pPr>
            <a:r>
              <a:rPr lang="en-US" sz="4800" b="1" dirty="0">
                <a:solidFill>
                  <a:srgbClr val="FFFF00"/>
                </a:solidFill>
                <a:effectLst>
                  <a:outerShdw blurRad="38100" dist="38100" dir="2700000" algn="tl">
                    <a:srgbClr val="000000"/>
                  </a:outerShdw>
                </a:effectLst>
                <a:latin typeface="Gill Sans Ultra Bold Condensed" pitchFamily="34" charset="0"/>
              </a:rPr>
              <a:t>What Do We Learn From Luke 17?</a:t>
            </a:r>
          </a:p>
        </p:txBody>
      </p:sp>
      <p:sp>
        <p:nvSpPr>
          <p:cNvPr id="22536" name="WordArt 15"/>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anim calcmode="lin" valueType="num">
                                      <p:cBhvr>
                                        <p:cTn id="8" dur="10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78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Effect transition="in" filter="fade">
                                      <p:cBhvr>
                                        <p:cTn id="14" dur="1000"/>
                                        <p:tgtEl>
                                          <p:spTgt spid="37891">
                                            <p:txEl>
                                              <p:pRg st="1" end="1"/>
                                            </p:txEl>
                                          </p:spTgt>
                                        </p:tgtEl>
                                      </p:cBhvr>
                                    </p:animEffect>
                                    <p:anim calcmode="lin" valueType="num">
                                      <p:cBhvr>
                                        <p:cTn id="15" dur="10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78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Effect transition="in" filter="fade">
                                      <p:cBhvr>
                                        <p:cTn id="21" dur="1000"/>
                                        <p:tgtEl>
                                          <p:spTgt spid="37891">
                                            <p:txEl>
                                              <p:pRg st="2" end="2"/>
                                            </p:txEl>
                                          </p:spTgt>
                                        </p:tgtEl>
                                      </p:cBhvr>
                                    </p:animEffect>
                                    <p:anim calcmode="lin" valueType="num">
                                      <p:cBhvr>
                                        <p:cTn id="22" dur="10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78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fade">
                                      <p:cBhvr>
                                        <p:cTn id="28" dur="1000"/>
                                        <p:tgtEl>
                                          <p:spTgt spid="37891">
                                            <p:txEl>
                                              <p:pRg st="3" end="3"/>
                                            </p:txEl>
                                          </p:spTgt>
                                        </p:tgtEl>
                                      </p:cBhvr>
                                    </p:animEffect>
                                    <p:anim calcmode="lin" valueType="num">
                                      <p:cBhvr>
                                        <p:cTn id="29" dur="1000" fill="hold"/>
                                        <p:tgtEl>
                                          <p:spTgt spid="378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78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Effect transition="in" filter="fade">
                                      <p:cBhvr>
                                        <p:cTn id="35" dur="1000"/>
                                        <p:tgtEl>
                                          <p:spTgt spid="37891">
                                            <p:txEl>
                                              <p:pRg st="4" end="4"/>
                                            </p:txEl>
                                          </p:spTgt>
                                        </p:tgtEl>
                                      </p:cBhvr>
                                    </p:animEffect>
                                    <p:anim calcmode="lin" valueType="num">
                                      <p:cBhvr>
                                        <p:cTn id="36" dur="1000" fill="hold"/>
                                        <p:tgtEl>
                                          <p:spTgt spid="3789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78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7891">
                                            <p:txEl>
                                              <p:pRg st="5" end="5"/>
                                            </p:txEl>
                                          </p:spTgt>
                                        </p:tgtEl>
                                        <p:attrNameLst>
                                          <p:attrName>style.visibility</p:attrName>
                                        </p:attrNameLst>
                                      </p:cBhvr>
                                      <p:to>
                                        <p:strVal val="visible"/>
                                      </p:to>
                                    </p:set>
                                    <p:animEffect transition="in" filter="fade">
                                      <p:cBhvr>
                                        <p:cTn id="42" dur="1000"/>
                                        <p:tgtEl>
                                          <p:spTgt spid="37891">
                                            <p:txEl>
                                              <p:pRg st="5" end="5"/>
                                            </p:txEl>
                                          </p:spTgt>
                                        </p:tgtEl>
                                      </p:cBhvr>
                                    </p:animEffect>
                                    <p:anim calcmode="lin" valueType="num">
                                      <p:cBhvr>
                                        <p:cTn id="43" dur="1000" fill="hold"/>
                                        <p:tgtEl>
                                          <p:spTgt spid="3789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78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7891">
                                            <p:txEl>
                                              <p:pRg st="6" end="6"/>
                                            </p:txEl>
                                          </p:spTgt>
                                        </p:tgtEl>
                                        <p:attrNameLst>
                                          <p:attrName>style.visibility</p:attrName>
                                        </p:attrNameLst>
                                      </p:cBhvr>
                                      <p:to>
                                        <p:strVal val="visible"/>
                                      </p:to>
                                    </p:set>
                                    <p:animEffect transition="in" filter="fade">
                                      <p:cBhvr>
                                        <p:cTn id="49" dur="1000"/>
                                        <p:tgtEl>
                                          <p:spTgt spid="37891">
                                            <p:txEl>
                                              <p:pRg st="6" end="6"/>
                                            </p:txEl>
                                          </p:spTgt>
                                        </p:tgtEl>
                                      </p:cBhvr>
                                    </p:animEffect>
                                    <p:anim calcmode="lin" valueType="num">
                                      <p:cBhvr>
                                        <p:cTn id="50" dur="1000" fill="hold"/>
                                        <p:tgtEl>
                                          <p:spTgt spid="3789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789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CC0099"/>
        </a:solid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838200"/>
            <a:ext cx="9144000" cy="838200"/>
          </a:xfrm>
          <a:prstGeom prst="rect">
            <a:avLst/>
          </a:prstGeom>
          <a:gradFill rotWithShape="1">
            <a:gsLst>
              <a:gs pos="0">
                <a:schemeClr val="hlink">
                  <a:alpha val="73000"/>
                </a:schemeClr>
              </a:gs>
              <a:gs pos="100000">
                <a:schemeClr val="hlink">
                  <a:gamma/>
                  <a:shade val="46275"/>
                  <a:invGamma/>
                  <a:alpha val="30000"/>
                </a:schemeClr>
              </a:gs>
            </a:gsLst>
            <a:lin ang="0" scaled="1"/>
          </a:gradFill>
          <a:ln w="9525">
            <a:solidFill>
              <a:schemeClr val="tx1"/>
            </a:solidFill>
            <a:miter lim="800000"/>
            <a:headEnd/>
            <a:tailEnd/>
          </a:ln>
          <a:effectLst/>
        </p:spPr>
        <p:txBody>
          <a:bodyPr wrap="none" anchor="ctr"/>
          <a:lstStyle/>
          <a:p>
            <a:pPr>
              <a:defRPr/>
            </a:pPr>
            <a:endParaRPr lang="en-US"/>
          </a:p>
        </p:txBody>
      </p:sp>
      <p:sp>
        <p:nvSpPr>
          <p:cNvPr id="23555" name="Rectangle 3"/>
          <p:cNvSpPr>
            <a:spLocks noChangeArrowheads="1"/>
          </p:cNvSpPr>
          <p:nvPr/>
        </p:nvSpPr>
        <p:spPr bwMode="auto">
          <a:xfrm>
            <a:off x="1676400" y="1676400"/>
            <a:ext cx="7467600" cy="5181600"/>
          </a:xfrm>
          <a:prstGeom prst="rect">
            <a:avLst/>
          </a:prstGeom>
          <a:solidFill>
            <a:srgbClr val="FFCCFF"/>
          </a:solidFill>
          <a:ln>
            <a:noFill/>
          </a:ln>
          <a:effectLst>
            <a:prstShdw prst="shdw17" dist="17961" dir="2700000">
              <a:srgbClr val="997A99"/>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44036" name="Text Box 4"/>
          <p:cNvSpPr txBox="1">
            <a:spLocks noChangeArrowheads="1"/>
          </p:cNvSpPr>
          <p:nvPr/>
        </p:nvSpPr>
        <p:spPr bwMode="auto">
          <a:xfrm>
            <a:off x="2133600" y="1722438"/>
            <a:ext cx="6858000" cy="513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9388" indent="-179388">
              <a:defRPr sz="2400">
                <a:solidFill>
                  <a:schemeClr val="tx1"/>
                </a:solidFill>
                <a:latin typeface="Times New Roman" pitchFamily="18" charset="0"/>
              </a:defRPr>
            </a:lvl1pPr>
            <a:lvl2pPr marL="579438">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buFontTx/>
              <a:buChar char="•"/>
            </a:pPr>
            <a:r>
              <a:rPr lang="en-US" sz="3200" b="1"/>
              <a:t>I Am NOT Growing – </a:t>
            </a:r>
          </a:p>
          <a:p>
            <a:pPr lvl="1"/>
            <a:r>
              <a:rPr lang="en-US" b="1" i="1"/>
              <a:t>(2 Pet 3:17-18)</a:t>
            </a:r>
          </a:p>
          <a:p>
            <a:pPr>
              <a:spcBef>
                <a:spcPct val="40000"/>
              </a:spcBef>
              <a:buFontTx/>
              <a:buChar char="•"/>
            </a:pPr>
            <a:r>
              <a:rPr lang="en-US" sz="3200" b="1"/>
              <a:t>My Faith Is Decreasing – </a:t>
            </a:r>
          </a:p>
          <a:p>
            <a:pPr lvl="1"/>
            <a:r>
              <a:rPr lang="en-US" b="1" i="1"/>
              <a:t>(Heb. 5:11-14)</a:t>
            </a:r>
          </a:p>
          <a:p>
            <a:pPr>
              <a:spcBef>
                <a:spcPct val="40000"/>
              </a:spcBef>
              <a:buFontTx/>
              <a:buChar char="•"/>
            </a:pPr>
            <a:r>
              <a:rPr lang="en-US" sz="3200" b="1"/>
              <a:t>I Will Become Unfruitful – </a:t>
            </a:r>
          </a:p>
          <a:p>
            <a:pPr lvl="1"/>
            <a:r>
              <a:rPr lang="en-US" b="1" i="1"/>
              <a:t>(Mat. 13:18-23)</a:t>
            </a:r>
          </a:p>
          <a:p>
            <a:pPr>
              <a:spcBef>
                <a:spcPct val="40000"/>
              </a:spcBef>
              <a:buFontTx/>
              <a:buChar char="•"/>
            </a:pPr>
            <a:r>
              <a:rPr lang="en-US" sz="3200" b="1"/>
              <a:t>I Will Become Unprofitable – </a:t>
            </a:r>
          </a:p>
          <a:p>
            <a:pPr lvl="1"/>
            <a:r>
              <a:rPr lang="en-US" b="1" i="1"/>
              <a:t>(Mat. 25:14-30)</a:t>
            </a:r>
          </a:p>
          <a:p>
            <a:pPr>
              <a:spcBef>
                <a:spcPct val="40000"/>
              </a:spcBef>
              <a:buFontTx/>
              <a:buChar char="•"/>
            </a:pPr>
            <a:r>
              <a:rPr lang="en-US" sz="3200" b="1"/>
              <a:t>I Will Not Enter The Promise Land – </a:t>
            </a:r>
          </a:p>
          <a:p>
            <a:pPr lvl="1"/>
            <a:r>
              <a:rPr lang="en-US" b="1" i="1"/>
              <a:t>(Heb. 3:12-19)</a:t>
            </a:r>
          </a:p>
        </p:txBody>
      </p:sp>
      <p:sp>
        <p:nvSpPr>
          <p:cNvPr id="23557" name="AutoShape 6"/>
          <p:cNvSpPr>
            <a:spLocks noChangeArrowheads="1"/>
          </p:cNvSpPr>
          <p:nvPr/>
        </p:nvSpPr>
        <p:spPr bwMode="auto">
          <a:xfrm>
            <a:off x="0" y="1676400"/>
            <a:ext cx="2133600" cy="49530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3558" name="WordArt 7"/>
          <p:cNvSpPr>
            <a:spLocks noChangeArrowheads="1" noChangeShapeType="1" noTextEdit="1"/>
          </p:cNvSpPr>
          <p:nvPr/>
        </p:nvSpPr>
        <p:spPr bwMode="auto">
          <a:xfrm rot="5400000">
            <a:off x="-1714500" y="3543300"/>
            <a:ext cx="4572000" cy="11430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Warning</a:t>
            </a:r>
          </a:p>
        </p:txBody>
      </p:sp>
      <p:sp>
        <p:nvSpPr>
          <p:cNvPr id="23559" name="WordArt 8"/>
          <p:cNvSpPr>
            <a:spLocks noChangeArrowheads="1" noChangeShapeType="1" noTextEdit="1"/>
          </p:cNvSpPr>
          <p:nvPr/>
        </p:nvSpPr>
        <p:spPr bwMode="auto">
          <a:xfrm>
            <a:off x="1219200" y="3352800"/>
            <a:ext cx="533400" cy="1752600"/>
          </a:xfrm>
          <a:prstGeom prst="rect">
            <a:avLst/>
          </a:prstGeom>
        </p:spPr>
        <p:txBody>
          <a:bodyPr wrap="none" fromWordArt="1">
            <a:prstTxWarp prst="textPlain">
              <a:avLst>
                <a:gd name="adj" fmla="val 50000"/>
              </a:avLst>
            </a:prstTxWarp>
          </a:bodyPr>
          <a:lstStyle/>
          <a:p>
            <a:pPr algn="ctr"/>
            <a:r>
              <a:rPr lang="en-US" sz="3600" kern="10">
                <a:ln w="9525">
                  <a:solidFill>
                    <a:srgbClr val="0000FF"/>
                  </a:solidFill>
                  <a:round/>
                  <a:headEnd/>
                  <a:tailEnd/>
                </a:ln>
                <a:solidFill>
                  <a:srgbClr val="FFCCFF"/>
                </a:solidFill>
                <a:effectLst>
                  <a:outerShdw dist="35921" dir="2700000" algn="ctr" rotWithShape="0">
                    <a:srgbClr val="CCFFFF">
                      <a:alpha val="79999"/>
                    </a:srgbClr>
                  </a:outerShdw>
                </a:effectLst>
                <a:latin typeface="Heather"/>
              </a:rPr>
              <a:t>!</a:t>
            </a:r>
          </a:p>
        </p:txBody>
      </p:sp>
      <p:sp>
        <p:nvSpPr>
          <p:cNvPr id="44041" name="Rectangle 9"/>
          <p:cNvSpPr>
            <a:spLocks noChangeArrowheads="1"/>
          </p:cNvSpPr>
          <p:nvPr/>
        </p:nvSpPr>
        <p:spPr bwMode="auto">
          <a:xfrm>
            <a:off x="838200" y="838200"/>
            <a:ext cx="8362950" cy="823913"/>
          </a:xfrm>
          <a:prstGeom prst="rect">
            <a:avLst/>
          </a:prstGeom>
          <a:noFill/>
          <a:ln w="9525">
            <a:noFill/>
            <a:miter lim="800000"/>
            <a:headEnd/>
            <a:tailEnd/>
          </a:ln>
          <a:effectLst/>
        </p:spPr>
        <p:txBody>
          <a:bodyPr wrap="none">
            <a:spAutoFit/>
          </a:bodyPr>
          <a:lstStyle/>
          <a:p>
            <a:pPr>
              <a:defRPr/>
            </a:pPr>
            <a:r>
              <a:rPr lang="en-US" sz="4800" b="1">
                <a:solidFill>
                  <a:srgbClr val="FFFF00"/>
                </a:solidFill>
                <a:effectLst>
                  <a:outerShdw blurRad="38100" dist="38100" dir="2700000" algn="tl">
                    <a:srgbClr val="000000"/>
                  </a:outerShdw>
                </a:effectLst>
                <a:latin typeface="Gill Sans Ultra Bold Condensed" pitchFamily="34" charset="0"/>
              </a:rPr>
              <a:t>If My Faith Isn’t Increasing –</a:t>
            </a:r>
          </a:p>
        </p:txBody>
      </p:sp>
      <p:sp>
        <p:nvSpPr>
          <p:cNvPr id="23561" name="WordArt 11"/>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4036">
                                            <p:txEl>
                                              <p:pRg st="0" end="0"/>
                                            </p:txEl>
                                          </p:spTgt>
                                        </p:tgtEl>
                                        <p:attrNameLst>
                                          <p:attrName>style.visibility</p:attrName>
                                        </p:attrNameLst>
                                      </p:cBhvr>
                                      <p:to>
                                        <p:strVal val="visible"/>
                                      </p:to>
                                    </p:set>
                                    <p:animEffect transition="in" filter="fade">
                                      <p:cBhvr>
                                        <p:cTn id="7" dur="1000"/>
                                        <p:tgtEl>
                                          <p:spTgt spid="44036">
                                            <p:txEl>
                                              <p:pRg st="0" end="0"/>
                                            </p:txEl>
                                          </p:spTgt>
                                        </p:tgtEl>
                                      </p:cBhvr>
                                    </p:animEffect>
                                    <p:anim calcmode="lin" valueType="num">
                                      <p:cBhvr>
                                        <p:cTn id="8" dur="1000" fill="hold"/>
                                        <p:tgtEl>
                                          <p:spTgt spid="4403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4036">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4036">
                                            <p:txEl>
                                              <p:pRg st="1" end="1"/>
                                            </p:txEl>
                                          </p:spTgt>
                                        </p:tgtEl>
                                        <p:attrNameLst>
                                          <p:attrName>style.visibility</p:attrName>
                                        </p:attrNameLst>
                                      </p:cBhvr>
                                      <p:to>
                                        <p:strVal val="visible"/>
                                      </p:to>
                                    </p:set>
                                    <p:animEffect transition="in" filter="fade">
                                      <p:cBhvr>
                                        <p:cTn id="12" dur="1000"/>
                                        <p:tgtEl>
                                          <p:spTgt spid="44036">
                                            <p:txEl>
                                              <p:pRg st="1" end="1"/>
                                            </p:txEl>
                                          </p:spTgt>
                                        </p:tgtEl>
                                      </p:cBhvr>
                                    </p:animEffect>
                                    <p:anim calcmode="lin" valueType="num">
                                      <p:cBhvr>
                                        <p:cTn id="13" dur="1000" fill="hold"/>
                                        <p:tgtEl>
                                          <p:spTgt spid="4403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403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44036">
                                            <p:txEl>
                                              <p:pRg st="2" end="2"/>
                                            </p:txEl>
                                          </p:spTgt>
                                        </p:tgtEl>
                                        <p:attrNameLst>
                                          <p:attrName>style.visibility</p:attrName>
                                        </p:attrNameLst>
                                      </p:cBhvr>
                                      <p:to>
                                        <p:strVal val="visible"/>
                                      </p:to>
                                    </p:set>
                                    <p:animEffect transition="in" filter="fade">
                                      <p:cBhvr>
                                        <p:cTn id="19" dur="1000"/>
                                        <p:tgtEl>
                                          <p:spTgt spid="44036">
                                            <p:txEl>
                                              <p:pRg st="2" end="2"/>
                                            </p:txEl>
                                          </p:spTgt>
                                        </p:tgtEl>
                                      </p:cBhvr>
                                    </p:animEffect>
                                    <p:anim calcmode="lin" valueType="num">
                                      <p:cBhvr>
                                        <p:cTn id="20" dur="1000" fill="hold"/>
                                        <p:tgtEl>
                                          <p:spTgt spid="4403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4036">
                                            <p:txEl>
                                              <p:pRg st="2" end="2"/>
                                            </p:txEl>
                                          </p:spTgt>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44036">
                                            <p:txEl>
                                              <p:pRg st="3" end="3"/>
                                            </p:txEl>
                                          </p:spTgt>
                                        </p:tgtEl>
                                        <p:attrNameLst>
                                          <p:attrName>style.visibility</p:attrName>
                                        </p:attrNameLst>
                                      </p:cBhvr>
                                      <p:to>
                                        <p:strVal val="visible"/>
                                      </p:to>
                                    </p:set>
                                    <p:animEffect transition="in" filter="fade">
                                      <p:cBhvr>
                                        <p:cTn id="24" dur="1000"/>
                                        <p:tgtEl>
                                          <p:spTgt spid="44036">
                                            <p:txEl>
                                              <p:pRg st="3" end="3"/>
                                            </p:txEl>
                                          </p:spTgt>
                                        </p:tgtEl>
                                      </p:cBhvr>
                                    </p:animEffect>
                                    <p:anim calcmode="lin" valueType="num">
                                      <p:cBhvr>
                                        <p:cTn id="25" dur="1000" fill="hold"/>
                                        <p:tgtEl>
                                          <p:spTgt spid="4403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403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44036">
                                            <p:txEl>
                                              <p:pRg st="4" end="4"/>
                                            </p:txEl>
                                          </p:spTgt>
                                        </p:tgtEl>
                                        <p:attrNameLst>
                                          <p:attrName>style.visibility</p:attrName>
                                        </p:attrNameLst>
                                      </p:cBhvr>
                                      <p:to>
                                        <p:strVal val="visible"/>
                                      </p:to>
                                    </p:set>
                                    <p:animEffect transition="in" filter="fade">
                                      <p:cBhvr>
                                        <p:cTn id="31" dur="1000"/>
                                        <p:tgtEl>
                                          <p:spTgt spid="44036">
                                            <p:txEl>
                                              <p:pRg st="4" end="4"/>
                                            </p:txEl>
                                          </p:spTgt>
                                        </p:tgtEl>
                                      </p:cBhvr>
                                    </p:animEffect>
                                    <p:anim calcmode="lin" valueType="num">
                                      <p:cBhvr>
                                        <p:cTn id="32" dur="1000" fill="hold"/>
                                        <p:tgtEl>
                                          <p:spTgt spid="44036">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4036">
                                            <p:txEl>
                                              <p:pRg st="4" end="4"/>
                                            </p:txEl>
                                          </p:spTgt>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44036">
                                            <p:txEl>
                                              <p:pRg st="5" end="5"/>
                                            </p:txEl>
                                          </p:spTgt>
                                        </p:tgtEl>
                                        <p:attrNameLst>
                                          <p:attrName>style.visibility</p:attrName>
                                        </p:attrNameLst>
                                      </p:cBhvr>
                                      <p:to>
                                        <p:strVal val="visible"/>
                                      </p:to>
                                    </p:set>
                                    <p:animEffect transition="in" filter="fade">
                                      <p:cBhvr>
                                        <p:cTn id="36" dur="1000"/>
                                        <p:tgtEl>
                                          <p:spTgt spid="44036">
                                            <p:txEl>
                                              <p:pRg st="5" end="5"/>
                                            </p:txEl>
                                          </p:spTgt>
                                        </p:tgtEl>
                                      </p:cBhvr>
                                    </p:animEffect>
                                    <p:anim calcmode="lin" valueType="num">
                                      <p:cBhvr>
                                        <p:cTn id="37" dur="1000" fill="hold"/>
                                        <p:tgtEl>
                                          <p:spTgt spid="44036">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4403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44036">
                                            <p:txEl>
                                              <p:pRg st="6" end="6"/>
                                            </p:txEl>
                                          </p:spTgt>
                                        </p:tgtEl>
                                        <p:attrNameLst>
                                          <p:attrName>style.visibility</p:attrName>
                                        </p:attrNameLst>
                                      </p:cBhvr>
                                      <p:to>
                                        <p:strVal val="visible"/>
                                      </p:to>
                                    </p:set>
                                    <p:animEffect transition="in" filter="fade">
                                      <p:cBhvr>
                                        <p:cTn id="43" dur="1000"/>
                                        <p:tgtEl>
                                          <p:spTgt spid="44036">
                                            <p:txEl>
                                              <p:pRg st="6" end="6"/>
                                            </p:txEl>
                                          </p:spTgt>
                                        </p:tgtEl>
                                      </p:cBhvr>
                                    </p:animEffect>
                                    <p:anim calcmode="lin" valueType="num">
                                      <p:cBhvr>
                                        <p:cTn id="44" dur="1000" fill="hold"/>
                                        <p:tgtEl>
                                          <p:spTgt spid="44036">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4036">
                                            <p:txEl>
                                              <p:pRg st="6" end="6"/>
                                            </p:txEl>
                                          </p:spTgt>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4036">
                                            <p:txEl>
                                              <p:pRg st="7" end="7"/>
                                            </p:txEl>
                                          </p:spTgt>
                                        </p:tgtEl>
                                        <p:attrNameLst>
                                          <p:attrName>style.visibility</p:attrName>
                                        </p:attrNameLst>
                                      </p:cBhvr>
                                      <p:to>
                                        <p:strVal val="visible"/>
                                      </p:to>
                                    </p:set>
                                    <p:animEffect transition="in" filter="fade">
                                      <p:cBhvr>
                                        <p:cTn id="48" dur="1000"/>
                                        <p:tgtEl>
                                          <p:spTgt spid="44036">
                                            <p:txEl>
                                              <p:pRg st="7" end="7"/>
                                            </p:txEl>
                                          </p:spTgt>
                                        </p:tgtEl>
                                      </p:cBhvr>
                                    </p:animEffect>
                                    <p:anim calcmode="lin" valueType="num">
                                      <p:cBhvr>
                                        <p:cTn id="49" dur="1000" fill="hold"/>
                                        <p:tgtEl>
                                          <p:spTgt spid="44036">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403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44036">
                                            <p:txEl>
                                              <p:pRg st="8" end="8"/>
                                            </p:txEl>
                                          </p:spTgt>
                                        </p:tgtEl>
                                        <p:attrNameLst>
                                          <p:attrName>style.visibility</p:attrName>
                                        </p:attrNameLst>
                                      </p:cBhvr>
                                      <p:to>
                                        <p:strVal val="visible"/>
                                      </p:to>
                                    </p:set>
                                    <p:animEffect transition="in" filter="fade">
                                      <p:cBhvr>
                                        <p:cTn id="55" dur="1000"/>
                                        <p:tgtEl>
                                          <p:spTgt spid="44036">
                                            <p:txEl>
                                              <p:pRg st="8" end="8"/>
                                            </p:txEl>
                                          </p:spTgt>
                                        </p:tgtEl>
                                      </p:cBhvr>
                                    </p:animEffect>
                                    <p:anim calcmode="lin" valueType="num">
                                      <p:cBhvr>
                                        <p:cTn id="56" dur="1000" fill="hold"/>
                                        <p:tgtEl>
                                          <p:spTgt spid="44036">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44036">
                                            <p:txEl>
                                              <p:pRg st="8" end="8"/>
                                            </p:txEl>
                                          </p:spTgt>
                                        </p:tgtEl>
                                        <p:attrNameLst>
                                          <p:attrName>ppt_y</p:attrName>
                                        </p:attrNameLst>
                                      </p:cBhvr>
                                      <p:tavLst>
                                        <p:tav tm="0">
                                          <p:val>
                                            <p:strVal val="#ppt_y-.1"/>
                                          </p:val>
                                        </p:tav>
                                        <p:tav tm="100000">
                                          <p:val>
                                            <p:strVal val="#ppt_y"/>
                                          </p:val>
                                        </p:tav>
                                      </p:tavLst>
                                    </p:anim>
                                  </p:childTnLst>
                                </p:cTn>
                              </p:par>
                              <p:par>
                                <p:cTn id="58" presetID="47" presetClass="entr" presetSubtype="0" fill="hold" grpId="0" nodeType="withEffect">
                                  <p:stCondLst>
                                    <p:cond delay="0"/>
                                  </p:stCondLst>
                                  <p:childTnLst>
                                    <p:set>
                                      <p:cBhvr>
                                        <p:cTn id="59" dur="1" fill="hold">
                                          <p:stCondLst>
                                            <p:cond delay="0"/>
                                          </p:stCondLst>
                                        </p:cTn>
                                        <p:tgtEl>
                                          <p:spTgt spid="44036">
                                            <p:txEl>
                                              <p:pRg st="9" end="9"/>
                                            </p:txEl>
                                          </p:spTgt>
                                        </p:tgtEl>
                                        <p:attrNameLst>
                                          <p:attrName>style.visibility</p:attrName>
                                        </p:attrNameLst>
                                      </p:cBhvr>
                                      <p:to>
                                        <p:strVal val="visible"/>
                                      </p:to>
                                    </p:set>
                                    <p:animEffect transition="in" filter="fade">
                                      <p:cBhvr>
                                        <p:cTn id="60" dur="1000"/>
                                        <p:tgtEl>
                                          <p:spTgt spid="44036">
                                            <p:txEl>
                                              <p:pRg st="9" end="9"/>
                                            </p:txEl>
                                          </p:spTgt>
                                        </p:tgtEl>
                                      </p:cBhvr>
                                    </p:animEffect>
                                    <p:anim calcmode="lin" valueType="num">
                                      <p:cBhvr>
                                        <p:cTn id="61" dur="1000" fill="hold"/>
                                        <p:tgtEl>
                                          <p:spTgt spid="44036">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44036">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CC0099"/>
        </a:solidFill>
        <a:effectLst/>
      </p:bgPr>
    </p:bg>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838200"/>
            <a:ext cx="9144000" cy="838200"/>
          </a:xfrm>
          <a:prstGeom prst="rect">
            <a:avLst/>
          </a:prstGeom>
          <a:gradFill rotWithShape="1">
            <a:gsLst>
              <a:gs pos="0">
                <a:schemeClr val="hlink">
                  <a:alpha val="73000"/>
                </a:schemeClr>
              </a:gs>
              <a:gs pos="100000">
                <a:schemeClr val="hlink">
                  <a:gamma/>
                  <a:shade val="46275"/>
                  <a:invGamma/>
                  <a:alpha val="30000"/>
                </a:schemeClr>
              </a:gs>
            </a:gsLst>
            <a:lin ang="0" scaled="1"/>
          </a:gradFill>
          <a:ln w="9525">
            <a:solidFill>
              <a:schemeClr val="tx1"/>
            </a:solidFill>
            <a:miter lim="800000"/>
            <a:headEnd/>
            <a:tailEnd/>
          </a:ln>
          <a:effectLst/>
        </p:spPr>
        <p:txBody>
          <a:bodyPr wrap="none" anchor="ctr"/>
          <a:lstStyle/>
          <a:p>
            <a:pPr>
              <a:defRPr/>
            </a:pPr>
            <a:endParaRPr lang="en-US"/>
          </a:p>
        </p:txBody>
      </p:sp>
      <p:sp>
        <p:nvSpPr>
          <p:cNvPr id="24579" name="Rectangle 3"/>
          <p:cNvSpPr>
            <a:spLocks noChangeArrowheads="1"/>
          </p:cNvSpPr>
          <p:nvPr/>
        </p:nvSpPr>
        <p:spPr bwMode="auto">
          <a:xfrm>
            <a:off x="1676400" y="1676400"/>
            <a:ext cx="7467600" cy="5181600"/>
          </a:xfrm>
          <a:prstGeom prst="rect">
            <a:avLst/>
          </a:prstGeom>
          <a:solidFill>
            <a:srgbClr val="FFCCFF"/>
          </a:solidFill>
          <a:ln>
            <a:noFill/>
          </a:ln>
          <a:effectLst>
            <a:prstShdw prst="shdw17" dist="17961" dir="2700000">
              <a:srgbClr val="997A99"/>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0" name="AutoShape 6"/>
          <p:cNvSpPr>
            <a:spLocks noChangeArrowheads="1"/>
          </p:cNvSpPr>
          <p:nvPr/>
        </p:nvSpPr>
        <p:spPr bwMode="auto">
          <a:xfrm>
            <a:off x="0" y="1676400"/>
            <a:ext cx="2133600" cy="49530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4581" name="WordArt 7"/>
          <p:cNvSpPr>
            <a:spLocks noChangeArrowheads="1" noChangeShapeType="1" noTextEdit="1"/>
          </p:cNvSpPr>
          <p:nvPr/>
        </p:nvSpPr>
        <p:spPr bwMode="auto">
          <a:xfrm rot="5400000">
            <a:off x="-1714500" y="3543300"/>
            <a:ext cx="4572000" cy="11430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Warning</a:t>
            </a:r>
          </a:p>
        </p:txBody>
      </p:sp>
      <p:sp>
        <p:nvSpPr>
          <p:cNvPr id="24582" name="WordArt 8"/>
          <p:cNvSpPr>
            <a:spLocks noChangeArrowheads="1" noChangeShapeType="1" noTextEdit="1"/>
          </p:cNvSpPr>
          <p:nvPr/>
        </p:nvSpPr>
        <p:spPr bwMode="auto">
          <a:xfrm>
            <a:off x="1219200" y="3352800"/>
            <a:ext cx="533400" cy="1752600"/>
          </a:xfrm>
          <a:prstGeom prst="rect">
            <a:avLst/>
          </a:prstGeom>
        </p:spPr>
        <p:txBody>
          <a:bodyPr wrap="none" fromWordArt="1">
            <a:prstTxWarp prst="textPlain">
              <a:avLst>
                <a:gd name="adj" fmla="val 50000"/>
              </a:avLst>
            </a:prstTxWarp>
          </a:bodyPr>
          <a:lstStyle/>
          <a:p>
            <a:pPr algn="ctr"/>
            <a:r>
              <a:rPr lang="en-US" sz="3600" kern="10">
                <a:ln w="9525">
                  <a:solidFill>
                    <a:srgbClr val="0000FF"/>
                  </a:solidFill>
                  <a:round/>
                  <a:headEnd/>
                  <a:tailEnd/>
                </a:ln>
                <a:solidFill>
                  <a:srgbClr val="FFCCFF"/>
                </a:solidFill>
                <a:effectLst>
                  <a:outerShdw dist="35921" dir="2700000" algn="ctr" rotWithShape="0">
                    <a:srgbClr val="CCFFFF">
                      <a:alpha val="79999"/>
                    </a:srgbClr>
                  </a:outerShdw>
                </a:effectLst>
                <a:latin typeface="Heather"/>
              </a:rPr>
              <a:t>!</a:t>
            </a:r>
          </a:p>
        </p:txBody>
      </p:sp>
      <p:sp>
        <p:nvSpPr>
          <p:cNvPr id="44041" name="Rectangle 9"/>
          <p:cNvSpPr>
            <a:spLocks noChangeArrowheads="1"/>
          </p:cNvSpPr>
          <p:nvPr/>
        </p:nvSpPr>
        <p:spPr bwMode="auto">
          <a:xfrm>
            <a:off x="838200" y="838200"/>
            <a:ext cx="8362950" cy="823913"/>
          </a:xfrm>
          <a:prstGeom prst="rect">
            <a:avLst/>
          </a:prstGeom>
          <a:noFill/>
          <a:ln w="9525">
            <a:noFill/>
            <a:miter lim="800000"/>
            <a:headEnd/>
            <a:tailEnd/>
          </a:ln>
          <a:effectLst/>
        </p:spPr>
        <p:txBody>
          <a:bodyPr wrap="none">
            <a:spAutoFit/>
          </a:bodyPr>
          <a:lstStyle/>
          <a:p>
            <a:pPr>
              <a:defRPr/>
            </a:pPr>
            <a:r>
              <a:rPr lang="en-US" sz="4800" b="1">
                <a:solidFill>
                  <a:srgbClr val="FFFF00"/>
                </a:solidFill>
                <a:effectLst>
                  <a:outerShdw blurRad="38100" dist="38100" dir="2700000" algn="tl">
                    <a:srgbClr val="000000"/>
                  </a:outerShdw>
                </a:effectLst>
                <a:latin typeface="Gill Sans Ultra Bold Condensed" pitchFamily="34" charset="0"/>
              </a:rPr>
              <a:t>If My Faith Isn’t Increasing –</a:t>
            </a:r>
          </a:p>
        </p:txBody>
      </p:sp>
      <p:sp>
        <p:nvSpPr>
          <p:cNvPr id="24584" name="WordArt 11"/>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pic>
        <p:nvPicPr>
          <p:cNvPr id="44044" name="Picture 12"/>
          <p:cNvPicPr>
            <a:picLocks noGrp="1" noChangeAspect="1" noChangeArrowheads="1"/>
          </p:cNvPicPr>
          <p:nvPr>
            <p:ph/>
          </p:nvPr>
        </p:nvPicPr>
        <p:blipFill>
          <a:blip r:embed="rId4">
            <a:extLst>
              <a:ext uri="{28A0092B-C50C-407E-A947-70E740481C1C}">
                <a14:useLocalDpi xmlns:a14="http://schemas.microsoft.com/office/drawing/2010/main" val="0"/>
              </a:ext>
            </a:extLst>
          </a:blip>
          <a:srcRect/>
          <a:stretch>
            <a:fillRect/>
          </a:stretch>
        </p:blipFill>
        <p:spPr>
          <a:xfrm>
            <a:off x="2803525" y="1382713"/>
            <a:ext cx="6340475" cy="5627687"/>
          </a:xfrm>
          <a:noFill/>
        </p:spPr>
      </p:pic>
      <p:sp>
        <p:nvSpPr>
          <p:cNvPr id="44046" name="Text Box 14"/>
          <p:cNvSpPr txBox="1">
            <a:spLocks noChangeArrowheads="1"/>
          </p:cNvSpPr>
          <p:nvPr/>
        </p:nvSpPr>
        <p:spPr bwMode="auto">
          <a:xfrm>
            <a:off x="3505200" y="1676400"/>
            <a:ext cx="5029200"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3200" b="1"/>
              <a:t>1 Tim. 1:19 (NKJV)</a:t>
            </a:r>
            <a:r>
              <a:rPr lang="en-US" sz="3600"/>
              <a:t>  </a:t>
            </a:r>
          </a:p>
          <a:p>
            <a:pPr algn="ctr"/>
            <a:r>
              <a:rPr lang="en-US" sz="3600"/>
              <a:t>    </a:t>
            </a:r>
            <a:r>
              <a:rPr lang="en-US" sz="4000" b="1" i="1"/>
              <a:t>having faith and a good conscience, which some having rejected, concerning the faith have suffered shipwreck,</a:t>
            </a:r>
            <a:r>
              <a:rPr lang="en-US" sz="3600"/>
              <a:t> </a:t>
            </a:r>
          </a:p>
        </p:txBody>
      </p:sp>
      <p:sp>
        <p:nvSpPr>
          <p:cNvPr id="44047" name="Line 15"/>
          <p:cNvSpPr>
            <a:spLocks noChangeShapeType="1"/>
          </p:cNvSpPr>
          <p:nvPr/>
        </p:nvSpPr>
        <p:spPr bwMode="auto">
          <a:xfrm>
            <a:off x="4267200" y="2819400"/>
            <a:ext cx="39624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8" name="Line 16"/>
          <p:cNvSpPr>
            <a:spLocks noChangeShapeType="1"/>
          </p:cNvSpPr>
          <p:nvPr/>
        </p:nvSpPr>
        <p:spPr bwMode="auto">
          <a:xfrm>
            <a:off x="4191000" y="3429000"/>
            <a:ext cx="3429000" cy="0"/>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9" name="AutoShape 17"/>
          <p:cNvSpPr>
            <a:spLocks noChangeArrowheads="1"/>
          </p:cNvSpPr>
          <p:nvPr/>
        </p:nvSpPr>
        <p:spPr bwMode="auto">
          <a:xfrm>
            <a:off x="228600" y="2286000"/>
            <a:ext cx="2438400" cy="3352800"/>
          </a:xfrm>
          <a:prstGeom prst="wedgeRectCallout">
            <a:avLst>
              <a:gd name="adj1" fmla="val 105079"/>
              <a:gd name="adj2" fmla="val -18843"/>
            </a:avLst>
          </a:prstGeom>
          <a:solidFill>
            <a:schemeClr val="bg1"/>
          </a:solidFill>
          <a:ln w="9525">
            <a:solidFill>
              <a:schemeClr val="tx1"/>
            </a:solidFill>
            <a:miter lim="800000"/>
            <a:headEnd/>
            <a:tailEnd/>
          </a:ln>
        </p:spPr>
        <p:txBody>
          <a:bodyPr/>
          <a:lstStyle/>
          <a:p>
            <a:pPr algn="ctr"/>
            <a:endParaRPr lang="en-US"/>
          </a:p>
        </p:txBody>
      </p:sp>
      <p:sp>
        <p:nvSpPr>
          <p:cNvPr id="44050" name="Text Box 18"/>
          <p:cNvSpPr txBox="1">
            <a:spLocks noChangeArrowheads="1"/>
          </p:cNvSpPr>
          <p:nvPr/>
        </p:nvSpPr>
        <p:spPr bwMode="auto">
          <a:xfrm>
            <a:off x="296863" y="2438400"/>
            <a:ext cx="2370137"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3200" b="1"/>
              <a:t>Holding to a strong faith and doing that which we know to be right</a:t>
            </a:r>
          </a:p>
        </p:txBody>
      </p:sp>
    </p:spTree>
    <p:custDataLst>
      <p:tags r:id="rId1"/>
    </p:custData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4044"/>
                                        </p:tgtEl>
                                        <p:attrNameLst>
                                          <p:attrName>style.visibility</p:attrName>
                                        </p:attrNameLst>
                                      </p:cBhvr>
                                      <p:to>
                                        <p:strVal val="visible"/>
                                      </p:to>
                                    </p:set>
                                    <p:animEffect transition="in" filter="dissolve">
                                      <p:cBhvr>
                                        <p:cTn id="7" dur="500"/>
                                        <p:tgtEl>
                                          <p:spTgt spid="4404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046"/>
                                        </p:tgtEl>
                                        <p:attrNameLst>
                                          <p:attrName>style.visibility</p:attrName>
                                        </p:attrNameLst>
                                      </p:cBhvr>
                                      <p:to>
                                        <p:strVal val="visible"/>
                                      </p:to>
                                    </p:set>
                                    <p:animEffect transition="in" filter="wipe(left)">
                                      <p:cBhvr>
                                        <p:cTn id="10" dur="500"/>
                                        <p:tgtEl>
                                          <p:spTgt spid="440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4047"/>
                                        </p:tgtEl>
                                        <p:attrNameLst>
                                          <p:attrName>style.visibility</p:attrName>
                                        </p:attrNameLst>
                                      </p:cBhvr>
                                      <p:to>
                                        <p:strVal val="visible"/>
                                      </p:to>
                                    </p:set>
                                    <p:animEffect transition="in" filter="wipe(left)">
                                      <p:cBhvr>
                                        <p:cTn id="15" dur="500"/>
                                        <p:tgtEl>
                                          <p:spTgt spid="44047"/>
                                        </p:tgtEl>
                                      </p:cBhvr>
                                    </p:animEffect>
                                  </p:childTnLst>
                                </p:cTn>
                              </p:par>
                            </p:childTnLst>
                          </p:cTn>
                        </p:par>
                        <p:par>
                          <p:cTn id="16" fill="hold" nodeType="afterGroup">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44048"/>
                                        </p:tgtEl>
                                        <p:attrNameLst>
                                          <p:attrName>style.visibility</p:attrName>
                                        </p:attrNameLst>
                                      </p:cBhvr>
                                      <p:to>
                                        <p:strVal val="visible"/>
                                      </p:to>
                                    </p:set>
                                    <p:animEffect transition="in" filter="wipe(left)">
                                      <p:cBhvr>
                                        <p:cTn id="19" dur="500"/>
                                        <p:tgtEl>
                                          <p:spTgt spid="4404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4049"/>
                                        </p:tgtEl>
                                        <p:attrNameLst>
                                          <p:attrName>style.visibility</p:attrName>
                                        </p:attrNameLst>
                                      </p:cBhvr>
                                      <p:to>
                                        <p:strVal val="visible"/>
                                      </p:to>
                                    </p:set>
                                    <p:animEffect transition="in" filter="fade">
                                      <p:cBhvr>
                                        <p:cTn id="24" dur="2000"/>
                                        <p:tgtEl>
                                          <p:spTgt spid="44049"/>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4050"/>
                                        </p:tgtEl>
                                        <p:attrNameLst>
                                          <p:attrName>style.visibility</p:attrName>
                                        </p:attrNameLst>
                                      </p:cBhvr>
                                      <p:to>
                                        <p:strVal val="visible"/>
                                      </p:to>
                                    </p:set>
                                    <p:animEffect transition="in" filter="fade">
                                      <p:cBhvr>
                                        <p:cTn id="27" dur="1000"/>
                                        <p:tgtEl>
                                          <p:spTgt spid="44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46" grpId="0"/>
      <p:bldP spid="44047" grpId="0" animBg="1"/>
      <p:bldP spid="44048" grpId="0" animBg="1"/>
      <p:bldP spid="44049" grpId="0" animBg="1"/>
      <p:bldP spid="4405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Text Box 6"/>
          <p:cNvSpPr txBox="1">
            <a:spLocks noChangeArrowheads="1"/>
          </p:cNvSpPr>
          <p:nvPr/>
        </p:nvSpPr>
        <p:spPr bwMode="auto">
          <a:xfrm>
            <a:off x="228600" y="2514600"/>
            <a:ext cx="8686800" cy="3416300"/>
          </a:xfrm>
          <a:prstGeom prst="rect">
            <a:avLst/>
          </a:prstGeom>
          <a:solidFill>
            <a:srgbClr val="FFCCFF"/>
          </a:solidFill>
          <a:ln w="9525">
            <a:solidFill>
              <a:schemeClr val="tx1"/>
            </a:solidFill>
            <a:miter lim="800000"/>
            <a:headEnd/>
            <a:tailEnd/>
          </a:ln>
          <a:effectLst>
            <a:outerShdw dist="107763" dir="2700000" algn="ctr" rotWithShape="0">
              <a:srgbClr val="808080">
                <a:alpha val="50000"/>
              </a:srgbClr>
            </a:outerShdw>
          </a:effectLst>
        </p:spPr>
        <p:txBody>
          <a:bodyPr>
            <a:spAutoFit/>
          </a:bodyPr>
          <a:lstStyle/>
          <a:p>
            <a:pPr>
              <a:buClr>
                <a:srgbClr val="CC0099"/>
              </a:buClr>
              <a:defRPr/>
            </a:pPr>
            <a:r>
              <a:rPr lang="en-US" sz="5400" b="1" i="1" dirty="0">
                <a:solidFill>
                  <a:srgbClr val="0000FF"/>
                </a:solidFill>
                <a:effectLst>
                  <a:outerShdw blurRad="38100" dist="38100" dir="2700000" algn="tl">
                    <a:srgbClr val="000000">
                      <a:alpha val="43137"/>
                    </a:srgbClr>
                  </a:outerShdw>
                </a:effectLst>
                <a:latin typeface="+mn-lt"/>
              </a:rPr>
              <a:t>Faith Produces Obedience!!!</a:t>
            </a:r>
          </a:p>
          <a:p>
            <a:pPr>
              <a:buClr>
                <a:srgbClr val="CC0099"/>
              </a:buClr>
              <a:defRPr/>
            </a:pPr>
            <a:r>
              <a:rPr lang="en-US" sz="5400" b="1" i="1" dirty="0">
                <a:solidFill>
                  <a:srgbClr val="0000FF"/>
                </a:solidFill>
                <a:effectLst>
                  <a:outerShdw blurRad="38100" dist="38100" dir="2700000" algn="tl">
                    <a:srgbClr val="000000">
                      <a:alpha val="43137"/>
                    </a:srgbClr>
                  </a:outerShdw>
                </a:effectLst>
                <a:latin typeface="+mn-lt"/>
              </a:rPr>
              <a:t>Do You Have the Faith?</a:t>
            </a:r>
          </a:p>
          <a:p>
            <a:pPr>
              <a:buClr>
                <a:srgbClr val="CC0099"/>
              </a:buClr>
              <a:defRPr/>
            </a:pPr>
            <a:r>
              <a:rPr lang="en-US" sz="5400" b="1" i="1" dirty="0">
                <a:solidFill>
                  <a:srgbClr val="0000FF"/>
                </a:solidFill>
                <a:effectLst>
                  <a:outerShdw blurRad="38100" dist="38100" dir="2700000" algn="tl">
                    <a:srgbClr val="000000">
                      <a:alpha val="43137"/>
                    </a:srgbClr>
                  </a:outerShdw>
                </a:effectLst>
                <a:latin typeface="+mn-lt"/>
              </a:rPr>
              <a:t>Are You Obeying?</a:t>
            </a:r>
          </a:p>
          <a:p>
            <a:pPr>
              <a:buClr>
                <a:srgbClr val="CC0099"/>
              </a:buClr>
              <a:defRPr/>
            </a:pPr>
            <a:r>
              <a:rPr lang="en-US" sz="5400" b="1" i="1" dirty="0">
                <a:solidFill>
                  <a:srgbClr val="0000FF"/>
                </a:solidFill>
                <a:effectLst>
                  <a:outerShdw blurRad="38100" dist="38100" dir="2700000" algn="tl">
                    <a:srgbClr val="000000">
                      <a:alpha val="43137"/>
                    </a:srgbClr>
                  </a:outerShdw>
                </a:effectLst>
                <a:latin typeface="+mn-lt"/>
              </a:rPr>
              <a:t>Are You Growing?</a:t>
            </a:r>
          </a:p>
        </p:txBody>
      </p:sp>
      <p:sp>
        <p:nvSpPr>
          <p:cNvPr id="25603" name="WordArt 11"/>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We Need Stronger Faith!!!</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32774">
                                            <p:bg/>
                                          </p:spTgt>
                                        </p:tgtEl>
                                        <p:attrNameLst>
                                          <p:attrName>style.visibility</p:attrName>
                                        </p:attrNameLst>
                                      </p:cBhvr>
                                      <p:to>
                                        <p:strVal val="visible"/>
                                      </p:to>
                                    </p:set>
                                    <p:anim calcmode="lin" valueType="num">
                                      <p:cBhvr>
                                        <p:cTn id="7" dur="250" decel="50000" fill="hold">
                                          <p:stCondLst>
                                            <p:cond delay="0"/>
                                          </p:stCondLst>
                                        </p:cTn>
                                        <p:tgtEl>
                                          <p:spTgt spid="32774">
                                            <p:bg/>
                                          </p:spTgt>
                                        </p:tgtEl>
                                        <p:attrNameLst>
                                          <p:attrName>style.rotation</p:attrName>
                                        </p:attrNameLst>
                                      </p:cBhvr>
                                      <p:tavLst>
                                        <p:tav tm="0">
                                          <p:val>
                                            <p:fltVal val="-90"/>
                                          </p:val>
                                        </p:tav>
                                        <p:tav tm="100000">
                                          <p:val>
                                            <p:fltVal val="0"/>
                                          </p:val>
                                        </p:tav>
                                      </p:tavLst>
                                    </p:anim>
                                    <p:anim calcmode="lin" valueType="num">
                                      <p:cBhvr>
                                        <p:cTn id="8" dur="250" decel="50000" fill="hold">
                                          <p:stCondLst>
                                            <p:cond delay="0"/>
                                          </p:stCondLst>
                                        </p:cTn>
                                        <p:tgtEl>
                                          <p:spTgt spid="32774">
                                            <p:bg/>
                                          </p:spTgt>
                                        </p:tgtEl>
                                        <p:attrNameLst>
                                          <p:attrName>ppt_w</p:attrName>
                                        </p:attrNameLst>
                                      </p:cBhvr>
                                      <p:tavLst>
                                        <p:tav tm="0">
                                          <p:val>
                                            <p:strVal val="#ppt_w"/>
                                          </p:val>
                                        </p:tav>
                                        <p:tav tm="100000">
                                          <p:val>
                                            <p:strVal val="#ppt_w*.05"/>
                                          </p:val>
                                        </p:tav>
                                      </p:tavLst>
                                    </p:anim>
                                    <p:anim calcmode="lin" valueType="num">
                                      <p:cBhvr>
                                        <p:cTn id="9" dur="250" accel="50000" fill="hold">
                                          <p:stCondLst>
                                            <p:cond delay="250"/>
                                          </p:stCondLst>
                                        </p:cTn>
                                        <p:tgtEl>
                                          <p:spTgt spid="32774">
                                            <p:bg/>
                                          </p:spTgt>
                                        </p:tgtEl>
                                        <p:attrNameLst>
                                          <p:attrName>ppt_w</p:attrName>
                                        </p:attrNameLst>
                                      </p:cBhvr>
                                      <p:tavLst>
                                        <p:tav tm="0">
                                          <p:val>
                                            <p:strVal val="#ppt_w*.05"/>
                                          </p:val>
                                        </p:tav>
                                        <p:tav tm="100000">
                                          <p:val>
                                            <p:strVal val="#ppt_w"/>
                                          </p:val>
                                        </p:tav>
                                      </p:tavLst>
                                    </p:anim>
                                    <p:anim calcmode="lin" valueType="num">
                                      <p:cBhvr>
                                        <p:cTn id="10" dur="500" fill="hold"/>
                                        <p:tgtEl>
                                          <p:spTgt spid="32774">
                                            <p:bg/>
                                          </p:spTgt>
                                        </p:tgtEl>
                                        <p:attrNameLst>
                                          <p:attrName>ppt_h</p:attrName>
                                        </p:attrNameLst>
                                      </p:cBhvr>
                                      <p:tavLst>
                                        <p:tav tm="0">
                                          <p:val>
                                            <p:strVal val="#ppt_h"/>
                                          </p:val>
                                        </p:tav>
                                        <p:tav tm="100000">
                                          <p:val>
                                            <p:strVal val="#ppt_h"/>
                                          </p:val>
                                        </p:tav>
                                      </p:tavLst>
                                    </p:anim>
                                    <p:anim calcmode="lin" valueType="num">
                                      <p:cBhvr>
                                        <p:cTn id="11" dur="250" decel="50000" fill="hold">
                                          <p:stCondLst>
                                            <p:cond delay="0"/>
                                          </p:stCondLst>
                                        </p:cTn>
                                        <p:tgtEl>
                                          <p:spTgt spid="32774">
                                            <p:bg/>
                                          </p:spTgt>
                                        </p:tgtEl>
                                        <p:attrNameLst>
                                          <p:attrName>ppt_x</p:attrName>
                                        </p:attrNameLst>
                                      </p:cBhvr>
                                      <p:tavLst>
                                        <p:tav tm="0">
                                          <p:val>
                                            <p:strVal val="#ppt_x+.4"/>
                                          </p:val>
                                        </p:tav>
                                        <p:tav tm="100000">
                                          <p:val>
                                            <p:strVal val="#ppt_x"/>
                                          </p:val>
                                        </p:tav>
                                      </p:tavLst>
                                    </p:anim>
                                    <p:anim calcmode="lin" valueType="num">
                                      <p:cBhvr>
                                        <p:cTn id="12" dur="250" decel="50000" fill="hold">
                                          <p:stCondLst>
                                            <p:cond delay="0"/>
                                          </p:stCondLst>
                                        </p:cTn>
                                        <p:tgtEl>
                                          <p:spTgt spid="32774">
                                            <p:bg/>
                                          </p:spTgt>
                                        </p:tgtEl>
                                        <p:attrNameLst>
                                          <p:attrName>ppt_y</p:attrName>
                                        </p:attrNameLst>
                                      </p:cBhvr>
                                      <p:tavLst>
                                        <p:tav tm="0">
                                          <p:val>
                                            <p:strVal val="#ppt_y-.2"/>
                                          </p:val>
                                        </p:tav>
                                        <p:tav tm="100000">
                                          <p:val>
                                            <p:strVal val="#ppt_y+.1"/>
                                          </p:val>
                                        </p:tav>
                                      </p:tavLst>
                                    </p:anim>
                                    <p:anim calcmode="lin" valueType="num">
                                      <p:cBhvr>
                                        <p:cTn id="13" dur="250" accel="50000" fill="hold">
                                          <p:stCondLst>
                                            <p:cond delay="250"/>
                                          </p:stCondLst>
                                        </p:cTn>
                                        <p:tgtEl>
                                          <p:spTgt spid="32774">
                                            <p:bg/>
                                          </p:spTgt>
                                        </p:tgtEl>
                                        <p:attrNameLst>
                                          <p:attrName>ppt_y</p:attrName>
                                        </p:attrNameLst>
                                      </p:cBhvr>
                                      <p:tavLst>
                                        <p:tav tm="0">
                                          <p:val>
                                            <p:strVal val="#ppt_y+.1"/>
                                          </p:val>
                                        </p:tav>
                                        <p:tav tm="100000">
                                          <p:val>
                                            <p:strVal val="#ppt_y"/>
                                          </p:val>
                                        </p:tav>
                                      </p:tavLst>
                                    </p:anim>
                                    <p:animEffect transition="in" filter="fade">
                                      <p:cBhvr>
                                        <p:cTn id="14" dur="500" decel="50000">
                                          <p:stCondLst>
                                            <p:cond delay="0"/>
                                          </p:stCondLst>
                                        </p:cTn>
                                        <p:tgtEl>
                                          <p:spTgt spid="32774">
                                            <p:bg/>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32774">
                                            <p:txEl>
                                              <p:pRg st="0" end="0"/>
                                            </p:txEl>
                                          </p:spTgt>
                                        </p:tgtEl>
                                        <p:attrNameLst>
                                          <p:attrName>style.visibility</p:attrName>
                                        </p:attrNameLst>
                                      </p:cBhvr>
                                      <p:to>
                                        <p:strVal val="visible"/>
                                      </p:to>
                                    </p:set>
                                    <p:anim calcmode="lin" valueType="num">
                                      <p:cBhvr>
                                        <p:cTn id="17" dur="500" decel="50000" fill="hold">
                                          <p:stCondLst>
                                            <p:cond delay="0"/>
                                          </p:stCondLst>
                                        </p:cTn>
                                        <p:tgtEl>
                                          <p:spTgt spid="32774">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32774">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32774">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32774">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32774">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32774">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32774">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32774">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5" presetClass="entr" presetSubtype="0" fill="hold" grpId="0" nodeType="clickEffect">
                                  <p:stCondLst>
                                    <p:cond delay="0"/>
                                  </p:stCondLst>
                                  <p:childTnLst>
                                    <p:set>
                                      <p:cBhvr>
                                        <p:cTn id="28" dur="1" fill="hold">
                                          <p:stCondLst>
                                            <p:cond delay="0"/>
                                          </p:stCondLst>
                                        </p:cTn>
                                        <p:tgtEl>
                                          <p:spTgt spid="32774">
                                            <p:txEl>
                                              <p:pRg st="1" end="1"/>
                                            </p:txEl>
                                          </p:spTgt>
                                        </p:tgtEl>
                                        <p:attrNameLst>
                                          <p:attrName>style.visibility</p:attrName>
                                        </p:attrNameLst>
                                      </p:cBhvr>
                                      <p:to>
                                        <p:strVal val="visible"/>
                                      </p:to>
                                    </p:set>
                                    <p:anim calcmode="lin" valueType="num">
                                      <p:cBhvr>
                                        <p:cTn id="29" dur="500" decel="50000" fill="hold">
                                          <p:stCondLst>
                                            <p:cond delay="0"/>
                                          </p:stCondLst>
                                        </p:cTn>
                                        <p:tgtEl>
                                          <p:spTgt spid="32774">
                                            <p:txEl>
                                              <p:pRg st="1" end="1"/>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2774">
                                            <p:txEl>
                                              <p:pRg st="1" end="1"/>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2774">
                                            <p:txEl>
                                              <p:pRg st="1" end="1"/>
                                            </p:txEl>
                                          </p:spTgt>
                                        </p:tgtEl>
                                        <p:attrNameLst>
                                          <p:attrName>ppt_w</p:attrName>
                                        </p:attrNameLst>
                                      </p:cBhvr>
                                      <p:tavLst>
                                        <p:tav tm="0">
                                          <p:val>
                                            <p:strVal val="#ppt_w*.05"/>
                                          </p:val>
                                        </p:tav>
                                        <p:tav tm="100000">
                                          <p:val>
                                            <p:strVal val="#ppt_w"/>
                                          </p:val>
                                        </p:tav>
                                      </p:tavLst>
                                    </p:anim>
                                    <p:anim calcmode="lin" valueType="num">
                                      <p:cBhvr>
                                        <p:cTn id="32" dur="1000" fill="hold"/>
                                        <p:tgtEl>
                                          <p:spTgt spid="32774">
                                            <p:txEl>
                                              <p:pRg st="1" end="1"/>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2774">
                                            <p:txEl>
                                              <p:pRg st="1" end="1"/>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2774">
                                            <p:txEl>
                                              <p:pRg st="1" end="1"/>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2774">
                                            <p:txEl>
                                              <p:pRg st="1" end="1"/>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2774">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5" presetClass="entr" presetSubtype="0" fill="hold" grpId="0" nodeType="clickEffect">
                                  <p:stCondLst>
                                    <p:cond delay="0"/>
                                  </p:stCondLst>
                                  <p:childTnLst>
                                    <p:set>
                                      <p:cBhvr>
                                        <p:cTn id="40" dur="1" fill="hold">
                                          <p:stCondLst>
                                            <p:cond delay="0"/>
                                          </p:stCondLst>
                                        </p:cTn>
                                        <p:tgtEl>
                                          <p:spTgt spid="32774">
                                            <p:txEl>
                                              <p:pRg st="2" end="2"/>
                                            </p:txEl>
                                          </p:spTgt>
                                        </p:tgtEl>
                                        <p:attrNameLst>
                                          <p:attrName>style.visibility</p:attrName>
                                        </p:attrNameLst>
                                      </p:cBhvr>
                                      <p:to>
                                        <p:strVal val="visible"/>
                                      </p:to>
                                    </p:set>
                                    <p:anim calcmode="lin" valueType="num">
                                      <p:cBhvr>
                                        <p:cTn id="41" dur="500" decel="50000" fill="hold">
                                          <p:stCondLst>
                                            <p:cond delay="0"/>
                                          </p:stCondLst>
                                        </p:cTn>
                                        <p:tgtEl>
                                          <p:spTgt spid="32774">
                                            <p:txEl>
                                              <p:pRg st="2" end="2"/>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2774">
                                            <p:txEl>
                                              <p:pRg st="2" end="2"/>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2774">
                                            <p:txEl>
                                              <p:pRg st="2" end="2"/>
                                            </p:txEl>
                                          </p:spTgt>
                                        </p:tgtEl>
                                        <p:attrNameLst>
                                          <p:attrName>ppt_w</p:attrName>
                                        </p:attrNameLst>
                                      </p:cBhvr>
                                      <p:tavLst>
                                        <p:tav tm="0">
                                          <p:val>
                                            <p:strVal val="#ppt_w*.05"/>
                                          </p:val>
                                        </p:tav>
                                        <p:tav tm="100000">
                                          <p:val>
                                            <p:strVal val="#ppt_w"/>
                                          </p:val>
                                        </p:tav>
                                      </p:tavLst>
                                    </p:anim>
                                    <p:anim calcmode="lin" valueType="num">
                                      <p:cBhvr>
                                        <p:cTn id="44" dur="1000" fill="hold"/>
                                        <p:tgtEl>
                                          <p:spTgt spid="32774">
                                            <p:txEl>
                                              <p:pRg st="2" end="2"/>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2774">
                                            <p:txEl>
                                              <p:pRg st="2" end="2"/>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2774">
                                            <p:txEl>
                                              <p:pRg st="2" end="2"/>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2774">
                                            <p:txEl>
                                              <p:pRg st="2" end="2"/>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2774">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32774">
                                            <p:txEl>
                                              <p:pRg st="3" end="3"/>
                                            </p:txEl>
                                          </p:spTgt>
                                        </p:tgtEl>
                                        <p:attrNameLst>
                                          <p:attrName>style.visibility</p:attrName>
                                        </p:attrNameLst>
                                      </p:cBhvr>
                                      <p:to>
                                        <p:strVal val="visible"/>
                                      </p:to>
                                    </p:set>
                                    <p:anim calcmode="lin" valueType="num">
                                      <p:cBhvr>
                                        <p:cTn id="53" dur="500" decel="50000" fill="hold">
                                          <p:stCondLst>
                                            <p:cond delay="0"/>
                                          </p:stCondLst>
                                        </p:cTn>
                                        <p:tgtEl>
                                          <p:spTgt spid="32774">
                                            <p:txEl>
                                              <p:pRg st="3" end="3"/>
                                            </p:txEl>
                                          </p:spTgt>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32774">
                                            <p:txEl>
                                              <p:pRg st="3" end="3"/>
                                            </p:txEl>
                                          </p:spTgt>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32774">
                                            <p:txEl>
                                              <p:pRg st="3" end="3"/>
                                            </p:txEl>
                                          </p:spTgt>
                                        </p:tgtEl>
                                        <p:attrNameLst>
                                          <p:attrName>ppt_w</p:attrName>
                                        </p:attrNameLst>
                                      </p:cBhvr>
                                      <p:tavLst>
                                        <p:tav tm="0">
                                          <p:val>
                                            <p:strVal val="#ppt_w*.05"/>
                                          </p:val>
                                        </p:tav>
                                        <p:tav tm="100000">
                                          <p:val>
                                            <p:strVal val="#ppt_w"/>
                                          </p:val>
                                        </p:tav>
                                      </p:tavLst>
                                    </p:anim>
                                    <p:anim calcmode="lin" valueType="num">
                                      <p:cBhvr>
                                        <p:cTn id="56" dur="1000" fill="hold"/>
                                        <p:tgtEl>
                                          <p:spTgt spid="32774">
                                            <p:txEl>
                                              <p:pRg st="3" end="3"/>
                                            </p:txEl>
                                          </p:spTgt>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32774">
                                            <p:txEl>
                                              <p:pRg st="3" end="3"/>
                                            </p:txEl>
                                          </p:spTgt>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32774">
                                            <p:txEl>
                                              <p:pRg st="3" end="3"/>
                                            </p:txEl>
                                          </p:spTgt>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32774">
                                            <p:txEl>
                                              <p:pRg st="3" end="3"/>
                                            </p:txEl>
                                          </p:spTgt>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3277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build="p" bldLvl="2"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2438400"/>
            <a:ext cx="91440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5" name="Text Box 5"/>
          <p:cNvSpPr txBox="1">
            <a:spLocks noChangeArrowheads="1"/>
          </p:cNvSpPr>
          <p:nvPr/>
        </p:nvSpPr>
        <p:spPr bwMode="auto">
          <a:xfrm>
            <a:off x="-76200" y="1654175"/>
            <a:ext cx="7337425" cy="708025"/>
          </a:xfrm>
          <a:prstGeom prst="rect">
            <a:avLst/>
          </a:prstGeom>
          <a:noFill/>
          <a:ln w="9525">
            <a:noFill/>
            <a:miter lim="800000"/>
            <a:headEnd/>
            <a:tailEnd/>
          </a:ln>
          <a:effectLst/>
        </p:spPr>
        <p:txBody>
          <a:bodyPr wrap="none">
            <a:spAutoFit/>
          </a:bodyPr>
          <a:lstStyle/>
          <a:p>
            <a:pPr>
              <a:defRPr/>
            </a:pPr>
            <a:r>
              <a:rPr lang="en-US" sz="4000" b="1" i="1" dirty="0">
                <a:solidFill>
                  <a:srgbClr val="FFCCFF"/>
                </a:solidFill>
                <a:effectLst>
                  <a:outerShdw blurRad="38100" dist="38100" dir="2700000" algn="tl">
                    <a:srgbClr val="000000"/>
                  </a:outerShdw>
                </a:effectLst>
              </a:rPr>
              <a:t>The Context:  Luke 16:19 – 17:10</a:t>
            </a:r>
          </a:p>
        </p:txBody>
      </p:sp>
      <p:sp>
        <p:nvSpPr>
          <p:cNvPr id="4100"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
        <p:nvSpPr>
          <p:cNvPr id="4101" name="TextBox 7"/>
          <p:cNvSpPr txBox="1">
            <a:spLocks noChangeArrowheads="1"/>
          </p:cNvSpPr>
          <p:nvPr/>
        </p:nvSpPr>
        <p:spPr bwMode="auto">
          <a:xfrm>
            <a:off x="0" y="2667000"/>
            <a:ext cx="4495800" cy="4154488"/>
          </a:xfrm>
          <a:prstGeom prst="rect">
            <a:avLst/>
          </a:prstGeom>
          <a:noFill/>
          <a:ln w="9525">
            <a:noFill/>
            <a:miter lim="800000"/>
            <a:headEnd/>
            <a:tailEnd/>
          </a:ln>
        </p:spPr>
        <p:txBody>
          <a:bodyPr>
            <a:spAutoFit/>
          </a:bodyPr>
          <a:lstStyle/>
          <a:p>
            <a:pPr marL="114300" lvl="1" eaLnBrk="1" hangingPunct="1">
              <a:defRPr/>
            </a:pPr>
            <a:r>
              <a:rPr lang="en-US" b="1" dirty="0">
                <a:effectLst>
                  <a:outerShdw blurRad="38100" dist="38100" dir="2700000" algn="tl">
                    <a:srgbClr val="000000">
                      <a:alpha val="43137"/>
                    </a:srgbClr>
                  </a:outerShdw>
                </a:effectLst>
              </a:rPr>
              <a:t>16:19-31</a:t>
            </a:r>
            <a:r>
              <a:rPr lang="en-US" b="1" dirty="0"/>
              <a:t> - Rich Man &amp; Lazarus</a:t>
            </a:r>
          </a:p>
          <a:p>
            <a:pPr marL="114300" lvl="1" eaLnBrk="1" hangingPunct="1">
              <a:defRPr/>
            </a:pPr>
            <a:r>
              <a:rPr lang="en-US" b="1" dirty="0">
                <a:effectLst>
                  <a:outerShdw blurRad="38100" dist="38100" dir="2700000" algn="tl">
                    <a:srgbClr val="000000">
                      <a:alpha val="43137"/>
                    </a:srgbClr>
                  </a:outerShdw>
                </a:effectLst>
              </a:rPr>
              <a:t>17:1-2</a:t>
            </a:r>
            <a:r>
              <a:rPr lang="en-US" b="1" dirty="0"/>
              <a:t> - One is offended and suffers at the hand of another</a:t>
            </a:r>
          </a:p>
          <a:p>
            <a:pPr marL="114300" lvl="1" eaLnBrk="1" hangingPunct="1">
              <a:defRPr/>
            </a:pPr>
            <a:r>
              <a:rPr lang="en-US" b="1" dirty="0">
                <a:effectLst>
                  <a:outerShdw blurRad="38100" dist="38100" dir="2700000" algn="tl">
                    <a:srgbClr val="000000">
                      <a:alpha val="43137"/>
                    </a:srgbClr>
                  </a:outerShdw>
                </a:effectLst>
              </a:rPr>
              <a:t>17:1-2</a:t>
            </a:r>
            <a:r>
              <a:rPr lang="en-US" b="1" dirty="0"/>
              <a:t> - Offenses must come, but woe to him through whom the offense comes</a:t>
            </a:r>
          </a:p>
          <a:p>
            <a:pPr marL="114300" lvl="1" eaLnBrk="1" hangingPunct="1">
              <a:defRPr/>
            </a:pPr>
            <a:r>
              <a:rPr lang="en-US" b="1" dirty="0">
                <a:effectLst>
                  <a:outerShdw blurRad="38100" dist="38100" dir="2700000" algn="tl">
                    <a:srgbClr val="000000">
                      <a:alpha val="43137"/>
                    </a:srgbClr>
                  </a:outerShdw>
                </a:effectLst>
              </a:rPr>
              <a:t>17:3-4</a:t>
            </a:r>
            <a:r>
              <a:rPr lang="en-US" b="1" dirty="0"/>
              <a:t> - Seeking Forgiveness</a:t>
            </a:r>
          </a:p>
          <a:p>
            <a:pPr marL="400050" lvl="2" eaLnBrk="1" hangingPunct="1">
              <a:buFontTx/>
              <a:buChar char="•"/>
              <a:defRPr/>
            </a:pPr>
            <a:r>
              <a:rPr lang="en-US" b="1" i="1" dirty="0">
                <a:solidFill>
                  <a:srgbClr val="0000FF"/>
                </a:solidFill>
                <a:effectLst>
                  <a:outerShdw blurRad="38100" dist="38100" dir="2700000" algn="tl">
                    <a:srgbClr val="C0C0C0"/>
                  </a:outerShdw>
                </a:effectLst>
              </a:rPr>
              <a:t>Take Heed To Yourselves</a:t>
            </a:r>
            <a:r>
              <a:rPr lang="en-US" b="1" i="1" dirty="0">
                <a:solidFill>
                  <a:srgbClr val="0000FF"/>
                </a:solidFill>
              </a:rPr>
              <a:t> </a:t>
            </a:r>
          </a:p>
          <a:p>
            <a:pPr marL="400050" lvl="2" eaLnBrk="1" hangingPunct="1">
              <a:buFontTx/>
              <a:buChar char="•"/>
              <a:defRPr/>
            </a:pPr>
            <a:r>
              <a:rPr lang="en-US" b="1" i="1" dirty="0">
                <a:solidFill>
                  <a:srgbClr val="0000FF"/>
                </a:solidFill>
                <a:effectLst>
                  <a:outerShdw blurRad="38100" dist="38100" dir="2700000" algn="tl">
                    <a:srgbClr val="C0C0C0"/>
                  </a:outerShdw>
                </a:effectLst>
              </a:rPr>
              <a:t>Rebuke Him</a:t>
            </a:r>
          </a:p>
          <a:p>
            <a:pPr marL="400050" lvl="2" eaLnBrk="1" hangingPunct="1">
              <a:buFontTx/>
              <a:buChar char="•"/>
              <a:defRPr/>
            </a:pPr>
            <a:r>
              <a:rPr lang="en-US" b="1" i="1" dirty="0">
                <a:solidFill>
                  <a:srgbClr val="0000FF"/>
                </a:solidFill>
                <a:effectLst>
                  <a:outerShdw blurRad="38100" dist="38100" dir="2700000" algn="tl">
                    <a:srgbClr val="C0C0C0"/>
                  </a:outerShdw>
                </a:effectLst>
              </a:rPr>
              <a:t>If Penitent, </a:t>
            </a:r>
            <a:r>
              <a:rPr lang="en-US" b="1" i="1" dirty="0" smtClean="0">
                <a:solidFill>
                  <a:srgbClr val="0000FF"/>
                </a:solidFill>
                <a:effectLst>
                  <a:outerShdw blurRad="38100" dist="38100" dir="2700000" algn="tl">
                    <a:srgbClr val="C0C0C0"/>
                  </a:outerShdw>
                </a:effectLst>
              </a:rPr>
              <a:t>Forgive Him</a:t>
            </a:r>
            <a:endParaRPr lang="en-US" b="1" i="1" dirty="0">
              <a:solidFill>
                <a:srgbClr val="0000FF"/>
              </a:solidFill>
              <a:effectLst>
                <a:outerShdw blurRad="38100" dist="38100" dir="2700000" algn="tl">
                  <a:srgbClr val="C0C0C0"/>
                </a:outerShdw>
              </a:effectLst>
            </a:endParaRPr>
          </a:p>
          <a:p>
            <a:pPr marL="400050" lvl="2" eaLnBrk="1" hangingPunct="1">
              <a:buFontTx/>
              <a:buChar char="•"/>
              <a:defRPr/>
            </a:pPr>
            <a:r>
              <a:rPr lang="en-US" b="1" i="1" dirty="0">
                <a:solidFill>
                  <a:srgbClr val="0000FF"/>
                </a:solidFill>
                <a:effectLst>
                  <a:outerShdw blurRad="38100" dist="38100" dir="2700000" algn="tl">
                    <a:srgbClr val="C0C0C0"/>
                  </a:outerShdw>
                </a:effectLst>
              </a:rPr>
              <a:t>7 Times in one day</a:t>
            </a:r>
          </a:p>
        </p:txBody>
      </p:sp>
      <p:pic>
        <p:nvPicPr>
          <p:cNvPr id="6" name="Picture 5" descr="Open Bibl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3200400"/>
            <a:ext cx="4876800" cy="347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4800600" y="3581400"/>
            <a:ext cx="37338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3600" b="1" i="1"/>
              <a:t>And the apostles said to the Lord, “Increase our faith” </a:t>
            </a:r>
            <a:r>
              <a:rPr lang="en-US" sz="3600" b="1"/>
              <a:t>(Luke 17:5)</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wipe(left)">
                                      <p:cBhvr>
                                        <p:cTn id="7" dur="500"/>
                                        <p:tgtEl>
                                          <p:spTgt spid="410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01">
                                            <p:txEl>
                                              <p:pRg st="1" end="1"/>
                                            </p:txEl>
                                          </p:spTgt>
                                        </p:tgtEl>
                                        <p:attrNameLst>
                                          <p:attrName>style.visibility</p:attrName>
                                        </p:attrNameLst>
                                      </p:cBhvr>
                                      <p:to>
                                        <p:strVal val="visible"/>
                                      </p:to>
                                    </p:set>
                                    <p:animEffect transition="in" filter="wipe(left)">
                                      <p:cBhvr>
                                        <p:cTn id="12" dur="500"/>
                                        <p:tgtEl>
                                          <p:spTgt spid="410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wipe(left)">
                                      <p:cBhvr>
                                        <p:cTn id="17" dur="500"/>
                                        <p:tgtEl>
                                          <p:spTgt spid="410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101">
                                            <p:txEl>
                                              <p:pRg st="3" end="3"/>
                                            </p:txEl>
                                          </p:spTgt>
                                        </p:tgtEl>
                                        <p:attrNameLst>
                                          <p:attrName>style.visibility</p:attrName>
                                        </p:attrNameLst>
                                      </p:cBhvr>
                                      <p:to>
                                        <p:strVal val="visible"/>
                                      </p:to>
                                    </p:set>
                                    <p:animEffect transition="in" filter="wipe(left)">
                                      <p:cBhvr>
                                        <p:cTn id="22" dur="500"/>
                                        <p:tgtEl>
                                          <p:spTgt spid="41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101">
                                            <p:txEl>
                                              <p:pRg st="4" end="4"/>
                                            </p:txEl>
                                          </p:spTgt>
                                        </p:tgtEl>
                                        <p:attrNameLst>
                                          <p:attrName>style.visibility</p:attrName>
                                        </p:attrNameLst>
                                      </p:cBhvr>
                                      <p:to>
                                        <p:strVal val="visible"/>
                                      </p:to>
                                    </p:set>
                                    <p:animEffect transition="in" filter="wipe(left)">
                                      <p:cBhvr>
                                        <p:cTn id="27" dur="500"/>
                                        <p:tgtEl>
                                          <p:spTgt spid="41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101">
                                            <p:txEl>
                                              <p:pRg st="5" end="5"/>
                                            </p:txEl>
                                          </p:spTgt>
                                        </p:tgtEl>
                                        <p:attrNameLst>
                                          <p:attrName>style.visibility</p:attrName>
                                        </p:attrNameLst>
                                      </p:cBhvr>
                                      <p:to>
                                        <p:strVal val="visible"/>
                                      </p:to>
                                    </p:set>
                                    <p:animEffect transition="in" filter="wipe(left)">
                                      <p:cBhvr>
                                        <p:cTn id="32" dur="500"/>
                                        <p:tgtEl>
                                          <p:spTgt spid="410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101">
                                            <p:txEl>
                                              <p:pRg st="6" end="6"/>
                                            </p:txEl>
                                          </p:spTgt>
                                        </p:tgtEl>
                                        <p:attrNameLst>
                                          <p:attrName>style.visibility</p:attrName>
                                        </p:attrNameLst>
                                      </p:cBhvr>
                                      <p:to>
                                        <p:strVal val="visible"/>
                                      </p:to>
                                    </p:set>
                                    <p:animEffect transition="in" filter="wipe(left)">
                                      <p:cBhvr>
                                        <p:cTn id="37" dur="500"/>
                                        <p:tgtEl>
                                          <p:spTgt spid="410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101">
                                            <p:txEl>
                                              <p:pRg st="7" end="7"/>
                                            </p:txEl>
                                          </p:spTgt>
                                        </p:tgtEl>
                                        <p:attrNameLst>
                                          <p:attrName>style.visibility</p:attrName>
                                        </p:attrNameLst>
                                      </p:cBhvr>
                                      <p:to>
                                        <p:strVal val="visible"/>
                                      </p:to>
                                    </p:set>
                                    <p:animEffect transition="in" filter="wipe(left)">
                                      <p:cBhvr>
                                        <p:cTn id="42" dur="500"/>
                                        <p:tgtEl>
                                          <p:spTgt spid="410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dissolve">
                                      <p:cBhvr>
                                        <p:cTn id="47" dur="500"/>
                                        <p:tgtEl>
                                          <p:spTgt spid="6"/>
                                        </p:tgtEl>
                                      </p:cBhvr>
                                    </p:animEffect>
                                  </p:childTnLst>
                                </p:cTn>
                              </p:par>
                              <p:par>
                                <p:cTn id="48" presetID="9" presetClass="entr" presetSubtype="0" fill="hold" grpId="0"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dissolve">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uiExpand="1" build="p" bldLvl="2"/>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457200" y="914400"/>
            <a:ext cx="8077200"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5800" b="1" i="1">
                <a:latin typeface="Arial Black" pitchFamily="34" charset="0"/>
              </a:rPr>
              <a:t>“I can do all things through Christ because he  gives me strength”</a:t>
            </a:r>
          </a:p>
          <a:p>
            <a:r>
              <a:rPr lang="en-US" sz="3300" b="1">
                <a:latin typeface="Arial Black" pitchFamily="34" charset="0"/>
              </a:rPr>
              <a:t>(Philippians 4:13, </a:t>
            </a:r>
            <a:r>
              <a:rPr lang="en-US" sz="1800" b="1">
                <a:latin typeface="Arial Black" pitchFamily="34" charset="0"/>
              </a:rPr>
              <a:t>International Children’s Bible</a:t>
            </a:r>
            <a:r>
              <a:rPr lang="en-US" sz="3300" b="1">
                <a:latin typeface="Arial Black" pitchFamily="34" charset="0"/>
              </a:rPr>
              <a:t>)</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p:txBody>
      </p:sp>
      <p:sp>
        <p:nvSpPr>
          <p:cNvPr id="6148"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6150"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6151"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7170" name="TextBox 2"/>
          <p:cNvSpPr txBox="1">
            <a:spLocks noChangeArrowheads="1"/>
          </p:cNvSpPr>
          <p:nvPr/>
        </p:nvSpPr>
        <p:spPr bwMode="auto">
          <a:xfrm>
            <a:off x="685800" y="762000"/>
            <a:ext cx="76200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4400" b="1" i="1">
                <a:latin typeface="Arial Black" pitchFamily="34" charset="0"/>
              </a:rPr>
              <a:t>“As newborn babies want milk, you should want the pure and simple teaching. By it you can grow up and be saved.”</a:t>
            </a:r>
          </a:p>
          <a:p>
            <a:pPr algn="r"/>
            <a:r>
              <a:rPr lang="en-US" sz="3600" b="1">
                <a:latin typeface="Arial Black" pitchFamily="34" charset="0"/>
              </a:rPr>
              <a:t>(1 Peter 2:2, </a:t>
            </a:r>
            <a:r>
              <a:rPr lang="en-US" sz="1800" b="1">
                <a:latin typeface="Arial Black" pitchFamily="34" charset="0"/>
              </a:rPr>
              <a:t>International Children’s Bible</a:t>
            </a:r>
            <a:r>
              <a:rPr lang="en-US" sz="3600" b="1">
                <a:latin typeface="Arial Black" pitchFamily="34" charset="0"/>
              </a:rPr>
              <a:t>)</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p:txBody>
      </p:sp>
      <p:sp>
        <p:nvSpPr>
          <p:cNvPr id="8196"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8198"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8199"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left)">
                                      <p:cBhvr>
                                        <p:cTn id="7"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9218" name="TextBox 2"/>
          <p:cNvSpPr txBox="1">
            <a:spLocks noChangeArrowheads="1"/>
          </p:cNvSpPr>
          <p:nvPr/>
        </p:nvSpPr>
        <p:spPr bwMode="auto">
          <a:xfrm>
            <a:off x="533400" y="533400"/>
            <a:ext cx="8001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3600" b="1" i="1">
                <a:latin typeface="Arial Black" pitchFamily="34" charset="0"/>
              </a:rPr>
              <a:t>“You have had enough time so that by now you should be teachers. But you need someone to teach you again the first lessons of God’s message. You still need the teaching that is like milk. You are not ready for solid food.”</a:t>
            </a:r>
          </a:p>
          <a:p>
            <a:pPr algn="r"/>
            <a:r>
              <a:rPr lang="en-US" sz="3600" b="1">
                <a:latin typeface="Arial Black" pitchFamily="34" charset="0"/>
              </a:rPr>
              <a:t>(Hebrews 5:12, </a:t>
            </a:r>
            <a:r>
              <a:rPr lang="en-US" sz="1800" b="1">
                <a:latin typeface="Arial Black" pitchFamily="34" charset="0"/>
              </a:rPr>
              <a:t>International Children’s Bible</a:t>
            </a:r>
            <a:r>
              <a:rPr lang="en-US" sz="3600" b="1">
                <a:latin typeface="Arial Black" pitchFamily="34" charset="0"/>
              </a:rPr>
              <a:t>)</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838200" y="2438400"/>
            <a:ext cx="8305800" cy="4419600"/>
          </a:xfrm>
          <a:prstGeom prst="rect">
            <a:avLst/>
          </a:prstGeom>
          <a:solidFill>
            <a:srgbClr val="FFCCFF"/>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p>
            <a:endParaRPr lang="en-US"/>
          </a:p>
        </p:txBody>
      </p:sp>
      <p:sp>
        <p:nvSpPr>
          <p:cNvPr id="51203" name="Text Box 3"/>
          <p:cNvSpPr txBox="1">
            <a:spLocks noChangeArrowheads="1"/>
          </p:cNvSpPr>
          <p:nvPr/>
        </p:nvSpPr>
        <p:spPr bwMode="auto">
          <a:xfrm>
            <a:off x="1295400" y="2362200"/>
            <a:ext cx="7848600" cy="275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40000"/>
              </a:spcBef>
            </a:pPr>
            <a:r>
              <a:rPr lang="en-US" sz="3600" b="1"/>
              <a:t>Is A New Convert</a:t>
            </a:r>
            <a:r>
              <a:rPr lang="en-US" sz="3600"/>
              <a:t> – </a:t>
            </a:r>
            <a:r>
              <a:rPr lang="en-US" b="1" i="1"/>
              <a:t>1 Peter 2:2</a:t>
            </a:r>
          </a:p>
          <a:p>
            <a:pPr>
              <a:spcBef>
                <a:spcPct val="40000"/>
              </a:spcBef>
            </a:pPr>
            <a:r>
              <a:rPr lang="en-US" sz="3600" b="1"/>
              <a:t>Has Not Grown</a:t>
            </a:r>
            <a:r>
              <a:rPr lang="en-US" sz="3600"/>
              <a:t> – </a:t>
            </a:r>
            <a:r>
              <a:rPr lang="en-US" b="1" i="1"/>
              <a:t>Heb. 5:12</a:t>
            </a:r>
          </a:p>
          <a:p>
            <a:pPr>
              <a:spcBef>
                <a:spcPct val="40000"/>
              </a:spcBef>
            </a:pPr>
            <a:r>
              <a:rPr lang="en-US" sz="3600" b="1"/>
              <a:t>Has Had His Faith Weakened</a:t>
            </a:r>
            <a:r>
              <a:rPr lang="en-US" sz="3600"/>
              <a:t>                </a:t>
            </a:r>
            <a:r>
              <a:rPr lang="en-US" sz="3600" i="1"/>
              <a:t>- </a:t>
            </a:r>
            <a:r>
              <a:rPr lang="en-US" b="1" i="1"/>
              <a:t>1 Cor. 11:30</a:t>
            </a:r>
            <a:endParaRPr lang="en-US" sz="3600" b="1" i="1"/>
          </a:p>
        </p:txBody>
      </p:sp>
      <p:sp>
        <p:nvSpPr>
          <p:cNvPr id="10244" name="AutoShape 4"/>
          <p:cNvSpPr>
            <a:spLocks noChangeArrowheads="1"/>
          </p:cNvSpPr>
          <p:nvPr/>
        </p:nvSpPr>
        <p:spPr bwMode="auto">
          <a:xfrm>
            <a:off x="0" y="2438400"/>
            <a:ext cx="1295400" cy="4419600"/>
          </a:xfrm>
          <a:prstGeom prst="homePlate">
            <a:avLst>
              <a:gd name="adj" fmla="val 25000"/>
            </a:avLst>
          </a:prstGeom>
          <a:gradFill rotWithShape="1">
            <a:gsLst>
              <a:gs pos="0">
                <a:srgbClr val="5E0047"/>
              </a:gs>
              <a:gs pos="100000">
                <a:srgbClr val="CC0099"/>
              </a:gs>
            </a:gsLst>
            <a:lin ang="0" scaled="1"/>
          </a:gradFill>
          <a:ln>
            <a:noFill/>
          </a:ln>
          <a:effectLst>
            <a:prstShdw prst="shdw17" dist="17961" dir="2700000">
              <a:srgbClr val="7A005C"/>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05" name="Text Box 5"/>
          <p:cNvSpPr txBox="1">
            <a:spLocks noChangeArrowheads="1"/>
          </p:cNvSpPr>
          <p:nvPr/>
        </p:nvSpPr>
        <p:spPr bwMode="auto">
          <a:xfrm>
            <a:off x="-76200" y="1654175"/>
            <a:ext cx="8315325" cy="701675"/>
          </a:xfrm>
          <a:prstGeom prst="rect">
            <a:avLst/>
          </a:prstGeom>
          <a:noFill/>
          <a:ln w="9525">
            <a:noFill/>
            <a:miter lim="800000"/>
            <a:headEnd/>
            <a:tailEnd/>
          </a:ln>
          <a:effectLst/>
        </p:spPr>
        <p:txBody>
          <a:bodyPr wrap="none">
            <a:spAutoFit/>
          </a:bodyPr>
          <a:lstStyle/>
          <a:p>
            <a:pPr>
              <a:defRPr/>
            </a:pPr>
            <a:r>
              <a:rPr lang="en-US" sz="4000" b="1" i="1">
                <a:solidFill>
                  <a:srgbClr val="FFCCFF"/>
                </a:solidFill>
                <a:effectLst>
                  <a:outerShdw blurRad="38100" dist="38100" dir="2700000" algn="tl">
                    <a:srgbClr val="000000"/>
                  </a:outerShdw>
                </a:effectLst>
              </a:rPr>
              <a:t>Who Needs Their Faith Strengthened?</a:t>
            </a:r>
          </a:p>
        </p:txBody>
      </p:sp>
      <p:sp>
        <p:nvSpPr>
          <p:cNvPr id="10246" name="WordArt 6"/>
          <p:cNvSpPr>
            <a:spLocks noChangeArrowheads="1" noChangeShapeType="1" noTextEdit="1"/>
          </p:cNvSpPr>
          <p:nvPr/>
        </p:nvSpPr>
        <p:spPr bwMode="auto">
          <a:xfrm rot="5400000">
            <a:off x="-1485900" y="4152900"/>
            <a:ext cx="3962400" cy="99060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FF"/>
                  </a:solidFill>
                  <a:round/>
                  <a:headEnd/>
                  <a:tailEnd/>
                </a:ln>
                <a:solidFill>
                  <a:srgbClr val="FFCCFF"/>
                </a:solidFill>
                <a:effectLst>
                  <a:outerShdw dist="53882" dir="2700000" algn="ctr" rotWithShape="0">
                    <a:srgbClr val="CCFFFF"/>
                  </a:outerShdw>
                </a:effectLst>
                <a:latin typeface="Gill Sans Ultra Bold"/>
              </a:rPr>
              <a:t>One Who</a:t>
            </a:r>
          </a:p>
        </p:txBody>
      </p:sp>
      <p:sp>
        <p:nvSpPr>
          <p:cNvPr id="10247" name="WordArt 7"/>
          <p:cNvSpPr>
            <a:spLocks noChangeArrowheads="1" noChangeShapeType="1" noTextEdit="1"/>
          </p:cNvSpPr>
          <p:nvPr/>
        </p:nvSpPr>
        <p:spPr bwMode="auto">
          <a:xfrm>
            <a:off x="304800" y="152400"/>
            <a:ext cx="7848600" cy="7620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FFCCFF"/>
                </a:solidFill>
                <a:effectLst>
                  <a:outerShdw dist="35921" dir="2700000" algn="ctr" rotWithShape="0">
                    <a:srgbClr val="990000"/>
                  </a:outerShdw>
                </a:effectLst>
                <a:latin typeface="Black Chancery"/>
              </a:rPr>
              <a:t>Increasing Our Faith</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animEffect transition="in" filter="wipe(left)">
                                      <p:cBhvr>
                                        <p:cTn id="7"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10.xml><?xml version="1.0" encoding="utf-8"?>
<p:tagLst xmlns:a="http://schemas.openxmlformats.org/drawingml/2006/main" xmlns:r="http://schemas.openxmlformats.org/officeDocument/2006/relationships" xmlns:p="http://schemas.openxmlformats.org/presentationml/2006/main">
  <p:tag name="POWER3D TRANSITION" val="Demo2.p3d 0"/>
  <p:tag name="POWER3D OPTIONS" val="Medium "/>
  <p:tag name="POWER3D IMAGE0" val="PROMO.TGA"/>
</p:tagLst>
</file>

<file path=ppt/tags/tag11.xml><?xml version="1.0" encoding="utf-8"?>
<p:tagLst xmlns:a="http://schemas.openxmlformats.org/drawingml/2006/main" xmlns:r="http://schemas.openxmlformats.org/officeDocument/2006/relationships" xmlns:p="http://schemas.openxmlformats.org/presentationml/2006/main">
  <p:tag name="POWER3D TRANSITION" val="DemoSwap.p3d 0"/>
  <p:tag name="POWER3D OPTIONS" val="Medium "/>
  <p:tag name="POWER3D IMAGE0" val="PwrTrans.tga"/>
</p:tagLst>
</file>

<file path=ppt/tags/tag12.xml><?xml version="1.0" encoding="utf-8"?>
<p:tagLst xmlns:a="http://schemas.openxmlformats.org/drawingml/2006/main" xmlns:r="http://schemas.openxmlformats.org/officeDocument/2006/relationships" xmlns:p="http://schemas.openxmlformats.org/presentationml/2006/main">
  <p:tag name="POWER3D TRANSITION" val="DemoSwap.p3d 0"/>
  <p:tag name="POWER3D OPTIONS" val="Medium "/>
  <p:tag name="POWER3D IMAGE0" val="PwrTrans.tga"/>
</p:tagLst>
</file>

<file path=ppt/tags/tag2.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3.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4.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5.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6.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7.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8.xml><?xml version="1.0" encoding="utf-8"?>
<p:tagLst xmlns:a="http://schemas.openxmlformats.org/drawingml/2006/main" xmlns:r="http://schemas.openxmlformats.org/officeDocument/2006/relationships" xmlns:p="http://schemas.openxmlformats.org/presentationml/2006/main">
  <p:tag name="POWER3D TRANSITION" val="DemoFalplace.p3d 1"/>
  <p:tag name="POWER3D OPTIONS" val="Medium "/>
  <p:tag name="POWER3D IMAGE0" val="PWRTRANS.TGA"/>
</p:tagLst>
</file>

<file path=ppt/tags/tag9.xml><?xml version="1.0" encoding="utf-8"?>
<p:tagLst xmlns:a="http://schemas.openxmlformats.org/drawingml/2006/main" xmlns:r="http://schemas.openxmlformats.org/officeDocument/2006/relationships" xmlns:p="http://schemas.openxmlformats.org/presentationml/2006/main">
  <p:tag name="POWER3D TRANSITION" val="DemoShutup.p3d 0"/>
  <p:tag name="POWER3D OPTIONS" val="Medium "/>
  <p:tag name="POWER3D IMAGE0" val="PWRTRANS.TGA"/>
</p:tagLst>
</file>

<file path=ppt/theme/theme1.xml><?xml version="1.0" encoding="utf-8"?>
<a:theme xmlns:a="http://schemas.openxmlformats.org/drawingml/2006/main" name="arch">
  <a:themeElements>
    <a:clrScheme name="arc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ch">
      <a:majorFont>
        <a:latin typeface="Black Chancery"/>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rch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ch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rch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rch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ch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ch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rch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arch</Template>
  <TotalTime>1623</TotalTime>
  <Words>1533</Words>
  <Application>Microsoft Office PowerPoint</Application>
  <PresentationFormat>On-screen Show (4:3)</PresentationFormat>
  <Paragraphs>190</Paragraphs>
  <Slides>25</Slides>
  <Notes>14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Our Faith</dc:title>
  <dc:creator>BobBuchanon</dc:creator>
  <cp:keywords>Original idea from Don McCaslin</cp:keywords>
  <dc:description>04-03-05 - Sardis Springs - Athens, AL_x000d_
10-18-05 Peter's Creek.Austin, KY_x000d_
02-20-06 Tamararijn, Aruba_x000d_
03-09-06 Clay, AL_x000d_
03-13-06 New Richmond, OH_x000d_
04-04-06 Kettering, OH_x000d_
04-07-06 Bridgeview, IL_x000d_
04-16-06 Roswell, GA_x000d_
04-23-06 Medina, TN_x000d_
06-21-06 Trumann, AR_x000d_
09-18-06 Northside.Hillsboro, OH_x000d_
09-24-06 Steele, MO_x000d_
11-11-06 Sri Lanka_x000d_
04-23-07 Charlotte, NC_x000d_
05-08-07 Beckley, WV_x000d_
12-09-07 Dalian, China_x000d_
03-11-08 Shelbyville, KY_x000d_
04-01-08 Alton, IL_x000d_
05-28-08 San Miguel, Philippines_x000d_
08-31-08 Vegas Drive.Las Vegas, NV_x000d_
09-21-08 Westside.Salem, IN_x000d_
10-19-08 Broadmoor.Nashville, TN_x000d_
10-26-08 Gilbert, AZ_x000d_
03-04-09 Jadcherla, India_x000d_
08-23-09 Kota Kinabalu, Malaysia_x000d_
09-24-09 Orleans, IN_x000d_
10-25-09 Gatitu, Kenya_x000d_
04-25-10 South Salem.Salem, OR_x000d_
05-02-10 Lockport, IL_x000d_
06-22-10 Rock.Dickson, TN_x000d_
09-20-10 Kenwood.Louisville, KY_x000d_
10-27-10 Willisburg, KY_x000d_
01-08-12 White River, South Africa_x000d_
01-15-12 Pretoria.Johannesburg, South Africa_x000d_
01-22-12 Tembisa.Johannesburg, South Africa_x000d_
01-27-12 Cape Town, South Africa_x000d_
02-18-12 Niebla, Chile_x000d_
02-26-12 Villa Mercedes, Chile_x000d_
01-20-13 Maingate.Orlando, FL_x000d_
05-18-13 Panama City, Panama_x000d_
07-28-13 - Baltimore, MD_x000d_
08-08-13 Westside.Casey, IL_x000d_
06-06-14 King's Cross.London, England</dc:description>
  <cp:lastModifiedBy>BobBuchanon</cp:lastModifiedBy>
  <cp:revision>100</cp:revision>
  <dcterms:created xsi:type="dcterms:W3CDTF">2003-08-26T17:00:28Z</dcterms:created>
  <dcterms:modified xsi:type="dcterms:W3CDTF">2014-08-16T22:17:41Z</dcterms:modified>
</cp:coreProperties>
</file>