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8" r:id="rId2"/>
    <p:sldId id="256" r:id="rId3"/>
    <p:sldId id="273" r:id="rId4"/>
    <p:sldId id="276" r:id="rId5"/>
    <p:sldId id="275" r:id="rId6"/>
    <p:sldId id="270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2" r:id="rId17"/>
    <p:sldId id="25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72" autoAdjust="0"/>
    <p:restoredTop sz="98060" autoAdjust="0"/>
  </p:normalViewPr>
  <p:slideViewPr>
    <p:cSldViewPr snapToGrid="0" snapToObjects="1">
      <p:cViewPr varScale="1">
        <p:scale>
          <a:sx n="81" d="100"/>
          <a:sy n="81" d="100"/>
        </p:scale>
        <p:origin x="-12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927D6-F8C9-C240-8778-9EB10F2BC91E}" type="datetimeFigureOut">
              <a:rPr lang="en-US" smtClean="0"/>
              <a:t>9/16/14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E5E52-AD91-C04E-B7A5-0CDA7CE1F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6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Material by John Edwards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E5E52-AD91-C04E-B7A5-0CDA7CE1F3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86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E5E52-AD91-C04E-B7A5-0CDA7CE1F3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79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E5E52-AD91-C04E-B7A5-0CDA7CE1F3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79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E5E52-AD91-C04E-B7A5-0CDA7CE1F3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79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E5E52-AD91-C04E-B7A5-0CDA7CE1F3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42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EEFC-BD66-BD4C-AE58-75BB8E0B59F9}" type="datetimeFigureOut">
              <a:rPr lang="en-US" smtClean="0"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529B1-BB12-0148-8D34-95AEC11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1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EEFC-BD66-BD4C-AE58-75BB8E0B59F9}" type="datetimeFigureOut">
              <a:rPr lang="en-US" smtClean="0"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529B1-BB12-0148-8D34-95AEC11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8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EEFC-BD66-BD4C-AE58-75BB8E0B59F9}" type="datetimeFigureOut">
              <a:rPr lang="en-US" smtClean="0"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529B1-BB12-0148-8D34-95AEC11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0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EEFC-BD66-BD4C-AE58-75BB8E0B59F9}" type="datetimeFigureOut">
              <a:rPr lang="en-US" smtClean="0"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529B1-BB12-0148-8D34-95AEC11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1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EEFC-BD66-BD4C-AE58-75BB8E0B59F9}" type="datetimeFigureOut">
              <a:rPr lang="en-US" smtClean="0"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529B1-BB12-0148-8D34-95AEC11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6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EEFC-BD66-BD4C-AE58-75BB8E0B59F9}" type="datetimeFigureOut">
              <a:rPr lang="en-US" smtClean="0"/>
              <a:t>9/16/14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529B1-BB12-0148-8D34-95AEC11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3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EEFC-BD66-BD4C-AE58-75BB8E0B59F9}" type="datetimeFigureOut">
              <a:rPr lang="en-US" smtClean="0"/>
              <a:t>9/16/14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529B1-BB12-0148-8D34-95AEC11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8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EEFC-BD66-BD4C-AE58-75BB8E0B59F9}" type="datetimeFigureOut">
              <a:rPr lang="en-US" smtClean="0"/>
              <a:t>9/16/14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529B1-BB12-0148-8D34-95AEC11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29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EEFC-BD66-BD4C-AE58-75BB8E0B59F9}" type="datetimeFigureOut">
              <a:rPr lang="en-US" smtClean="0"/>
              <a:t>9/16/14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529B1-BB12-0148-8D34-95AEC11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40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EEFC-BD66-BD4C-AE58-75BB8E0B59F9}" type="datetimeFigureOut">
              <a:rPr lang="en-US" smtClean="0"/>
              <a:t>9/16/14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529B1-BB12-0148-8D34-95AEC11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3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EEFC-BD66-BD4C-AE58-75BB8E0B59F9}" type="datetimeFigureOut">
              <a:rPr lang="en-US" smtClean="0"/>
              <a:t>9/16/14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529B1-BB12-0148-8D34-95AEC115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7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/>
                <a:cs typeface="Cambria"/>
              </a:defRPr>
            </a:lvl1pPr>
          </a:lstStyle>
          <a:p>
            <a:fld id="{5A4BEEFC-BD66-BD4C-AE58-75BB8E0B59F9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/>
                <a:cs typeface="Cambria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/>
                <a:cs typeface="Cambria"/>
              </a:defRPr>
            </a:lvl1pPr>
          </a:lstStyle>
          <a:p>
            <a:fld id="{84D529B1-BB12-0148-8D34-95AEC1154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8952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Corbel"/>
                <a:cs typeface="Corbel"/>
              </a:rPr>
              <a:t>One Must Be Baptized In The </a:t>
            </a:r>
            <a:r>
              <a:rPr lang="en-US" sz="3200" b="1" dirty="0" smtClean="0">
                <a:latin typeface="Corbel"/>
                <a:cs typeface="Corbel"/>
              </a:rPr>
              <a:t>NAME </a:t>
            </a:r>
            <a:r>
              <a:rPr lang="en-US" sz="3200" b="1" dirty="0" smtClean="0">
                <a:latin typeface="Corbel"/>
                <a:cs typeface="Corbel"/>
              </a:rPr>
              <a:t>Of Christ</a:t>
            </a:r>
            <a:endParaRPr lang="en-US" sz="32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 smtClean="0">
                <a:latin typeface="Corbel"/>
                <a:cs typeface="Corbel"/>
              </a:rPr>
              <a:t>One must be </a:t>
            </a:r>
            <a:r>
              <a:rPr lang="en-US" b="1" dirty="0">
                <a:latin typeface="Corbel"/>
                <a:cs typeface="Corbel"/>
              </a:rPr>
              <a:t>baptized having </a:t>
            </a:r>
            <a:r>
              <a:rPr lang="en-US" b="1" dirty="0" smtClean="0">
                <a:latin typeface="Corbel"/>
                <a:cs typeface="Corbel"/>
              </a:rPr>
              <a:t>BELIEVED </a:t>
            </a:r>
            <a:r>
              <a:rPr lang="en-US" b="1" dirty="0">
                <a:latin typeface="Corbel"/>
                <a:cs typeface="Corbel"/>
              </a:rPr>
              <a:t>the gospel of </a:t>
            </a:r>
            <a:r>
              <a:rPr lang="en-US" b="1" dirty="0" smtClean="0">
                <a:latin typeface="Corbel"/>
                <a:cs typeface="Corbel"/>
              </a:rPr>
              <a:t>Christ, Mark 16.15-16; </a:t>
            </a:r>
            <a:r>
              <a:rPr lang="en-US" b="1" dirty="0" smtClean="0">
                <a:latin typeface="Corbel"/>
                <a:cs typeface="Corbel"/>
              </a:rPr>
              <a:t>John </a:t>
            </a:r>
            <a:r>
              <a:rPr lang="en-US" b="1" dirty="0" smtClean="0">
                <a:latin typeface="Corbel"/>
                <a:cs typeface="Corbel"/>
              </a:rPr>
              <a:t>8.24</a:t>
            </a:r>
            <a:r>
              <a:rPr lang="en-US" b="1" dirty="0" smtClean="0">
                <a:latin typeface="Corbel"/>
                <a:cs typeface="Corbel"/>
              </a:rPr>
              <a:t>; Acts </a:t>
            </a:r>
            <a:r>
              <a:rPr lang="en-US" b="1" dirty="0" smtClean="0">
                <a:latin typeface="Corbel"/>
                <a:cs typeface="Corbel"/>
              </a:rPr>
              <a:t>8.12</a:t>
            </a:r>
          </a:p>
          <a:p>
            <a:pPr marL="0" lvl="0" indent="0">
              <a:buNone/>
            </a:pPr>
            <a:endParaRPr lang="en-US" b="1" dirty="0">
              <a:latin typeface="Corbel"/>
              <a:cs typeface="Corbel"/>
            </a:endParaRPr>
          </a:p>
          <a:p>
            <a:pPr marL="0" lvl="0" indent="0">
              <a:buNone/>
            </a:pPr>
            <a:r>
              <a:rPr lang="en-US" b="1" dirty="0" smtClean="0">
                <a:latin typeface="Corbel"/>
                <a:cs typeface="Corbel"/>
              </a:rPr>
              <a:t>One cannot be scripturally baptized if they do not believe before baptism.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911152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Corbel"/>
                <a:cs typeface="Corbel"/>
              </a:rPr>
              <a:t>One Must Be Baptized In The </a:t>
            </a:r>
            <a:r>
              <a:rPr lang="en-US" sz="3200" b="1" dirty="0" smtClean="0">
                <a:latin typeface="Corbel"/>
                <a:cs typeface="Corbel"/>
              </a:rPr>
              <a:t>NAME </a:t>
            </a:r>
            <a:r>
              <a:rPr lang="en-US" sz="3200" b="1" dirty="0" smtClean="0">
                <a:latin typeface="Corbel"/>
                <a:cs typeface="Corbel"/>
              </a:rPr>
              <a:t>Of Christ</a:t>
            </a:r>
            <a:endParaRPr lang="en-US" sz="32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 smtClean="0">
                <a:latin typeface="Corbel"/>
                <a:cs typeface="Corbel"/>
              </a:rPr>
              <a:t>One must be </a:t>
            </a:r>
            <a:r>
              <a:rPr lang="en-US" b="1" dirty="0">
                <a:latin typeface="Corbel"/>
                <a:cs typeface="Corbel"/>
              </a:rPr>
              <a:t>baptized having </a:t>
            </a:r>
            <a:r>
              <a:rPr lang="en-US" b="1" dirty="0" smtClean="0">
                <a:latin typeface="Corbel"/>
                <a:cs typeface="Corbel"/>
              </a:rPr>
              <a:t>REPENTED </a:t>
            </a:r>
            <a:r>
              <a:rPr lang="en-US" b="1" dirty="0" smtClean="0">
                <a:latin typeface="Corbel"/>
                <a:cs typeface="Corbel"/>
              </a:rPr>
              <a:t>of </a:t>
            </a:r>
            <a:r>
              <a:rPr lang="en-US" b="1" dirty="0" smtClean="0">
                <a:latin typeface="Corbel"/>
                <a:cs typeface="Corbel"/>
              </a:rPr>
              <a:t>sins, Acts 2.38</a:t>
            </a:r>
            <a:r>
              <a:rPr lang="en-US" b="1" dirty="0" smtClean="0">
                <a:latin typeface="Corbel"/>
                <a:cs typeface="Corbel"/>
              </a:rPr>
              <a:t>; </a:t>
            </a:r>
            <a:r>
              <a:rPr lang="en-US" b="1" dirty="0" smtClean="0">
                <a:latin typeface="Corbel"/>
                <a:cs typeface="Corbel"/>
              </a:rPr>
              <a:t>1 </a:t>
            </a:r>
            <a:r>
              <a:rPr lang="en-US" b="1" dirty="0" smtClean="0">
                <a:latin typeface="Corbel"/>
                <a:cs typeface="Corbel"/>
              </a:rPr>
              <a:t>Cor. </a:t>
            </a:r>
            <a:r>
              <a:rPr lang="en-US" b="1" dirty="0" smtClean="0">
                <a:latin typeface="Corbel"/>
                <a:cs typeface="Corbel"/>
              </a:rPr>
              <a:t>6.9</a:t>
            </a:r>
            <a:r>
              <a:rPr lang="en-US" b="1" dirty="0" smtClean="0">
                <a:latin typeface="Corbel"/>
                <a:cs typeface="Corbel"/>
              </a:rPr>
              <a:t>-</a:t>
            </a:r>
            <a:r>
              <a:rPr lang="en-US" b="1" dirty="0" smtClean="0">
                <a:latin typeface="Corbel"/>
                <a:cs typeface="Corbel"/>
              </a:rPr>
              <a:t>11</a:t>
            </a:r>
          </a:p>
          <a:p>
            <a:pPr marL="0" lvl="0" indent="0">
              <a:buNone/>
            </a:pPr>
            <a:endParaRPr lang="en-US" b="1" dirty="0">
              <a:latin typeface="Corbel"/>
              <a:cs typeface="Corbel"/>
            </a:endParaRPr>
          </a:p>
          <a:p>
            <a:pPr marL="0" lvl="0" indent="0">
              <a:buNone/>
            </a:pPr>
            <a:r>
              <a:rPr lang="en-US" b="1" dirty="0" smtClean="0">
                <a:latin typeface="Corbel"/>
                <a:cs typeface="Corbel"/>
              </a:rPr>
              <a:t>If not, we were simply dunked and got wet!</a:t>
            </a:r>
            <a:endParaRPr lang="en-US" b="1" dirty="0" smtClean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1674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Corbel"/>
                <a:cs typeface="Corbel"/>
              </a:rPr>
              <a:t>One Must Be Baptized In The </a:t>
            </a:r>
            <a:r>
              <a:rPr lang="en-US" sz="3200" b="1" dirty="0" smtClean="0">
                <a:latin typeface="Corbel"/>
                <a:cs typeface="Corbel"/>
              </a:rPr>
              <a:t>NAME </a:t>
            </a:r>
            <a:r>
              <a:rPr lang="en-US" sz="3200" b="1" dirty="0" smtClean="0">
                <a:latin typeface="Corbel"/>
                <a:cs typeface="Corbel"/>
              </a:rPr>
              <a:t>Of Christ</a:t>
            </a:r>
            <a:endParaRPr lang="en-US" sz="32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28" y="1600200"/>
            <a:ext cx="8532571" cy="4525963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One must be baptized </a:t>
            </a:r>
            <a:r>
              <a:rPr lang="en-US" b="1" dirty="0">
                <a:latin typeface="Corbel"/>
                <a:cs typeface="Corbel"/>
              </a:rPr>
              <a:t>having confessed </a:t>
            </a:r>
            <a:r>
              <a:rPr lang="en-US" b="1" dirty="0" smtClean="0">
                <a:latin typeface="Corbel"/>
                <a:cs typeface="Corbel"/>
              </a:rPr>
              <a:t>FAITH </a:t>
            </a:r>
            <a:r>
              <a:rPr lang="en-US" b="1" dirty="0">
                <a:latin typeface="Corbel"/>
                <a:cs typeface="Corbel"/>
              </a:rPr>
              <a:t>in </a:t>
            </a:r>
            <a:r>
              <a:rPr lang="en-US" b="1" dirty="0" smtClean="0">
                <a:latin typeface="Corbel"/>
                <a:cs typeface="Corbel"/>
              </a:rPr>
              <a:t>Christ, Acts 8.37</a:t>
            </a:r>
            <a:r>
              <a:rPr lang="en-US" b="1" dirty="0" smtClean="0">
                <a:latin typeface="Corbel"/>
                <a:cs typeface="Corbel"/>
              </a:rPr>
              <a:t>; Matt</a:t>
            </a:r>
            <a:r>
              <a:rPr lang="en-US" b="1" dirty="0">
                <a:latin typeface="Corbel"/>
                <a:cs typeface="Corbel"/>
              </a:rPr>
              <a:t>. </a:t>
            </a:r>
            <a:r>
              <a:rPr lang="en-US" b="1" dirty="0" smtClean="0">
                <a:latin typeface="Corbel"/>
                <a:cs typeface="Corbel"/>
              </a:rPr>
              <a:t>10.32</a:t>
            </a:r>
            <a:r>
              <a:rPr lang="en-US" b="1" dirty="0" smtClean="0">
                <a:latin typeface="Corbel"/>
                <a:cs typeface="Corbel"/>
              </a:rPr>
              <a:t>; Rom. </a:t>
            </a:r>
            <a:r>
              <a:rPr lang="en-US" b="1" dirty="0" smtClean="0">
                <a:latin typeface="Corbel"/>
                <a:cs typeface="Corbel"/>
              </a:rPr>
              <a:t>10.9</a:t>
            </a:r>
            <a:r>
              <a:rPr lang="en-US" b="1" dirty="0" smtClean="0">
                <a:latin typeface="Corbel"/>
                <a:cs typeface="Corbel"/>
              </a:rPr>
              <a:t>-</a:t>
            </a:r>
            <a:r>
              <a:rPr lang="en-US" b="1" dirty="0" smtClean="0">
                <a:latin typeface="Corbel"/>
                <a:cs typeface="Corbel"/>
              </a:rPr>
              <a:t>10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Confession of sins (no VERSE!)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b="1" dirty="0" smtClean="0">
                <a:latin typeface="Corbel"/>
                <a:cs typeface="Corbel"/>
              </a:rPr>
              <a:t>It is true the disciples of John came confessing their sins, Matt. 3.6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400" b="1" dirty="0" smtClean="0">
              <a:latin typeface="Corbel"/>
              <a:cs typeface="Corbel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b="1" dirty="0" smtClean="0">
                <a:latin typeface="Corbel"/>
                <a:cs typeface="Corbel"/>
              </a:rPr>
              <a:t>But disciples of Jesus come confessing their faith, Acts 8.37</a:t>
            </a:r>
            <a:endParaRPr lang="en-US" sz="24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115477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Corbel"/>
                <a:cs typeface="Corbel"/>
              </a:rPr>
              <a:t>One Must Be Baptized In The </a:t>
            </a:r>
            <a:r>
              <a:rPr lang="en-US" sz="3200" b="1" dirty="0" smtClean="0">
                <a:latin typeface="Corbel"/>
                <a:cs typeface="Corbel"/>
              </a:rPr>
              <a:t>NAME Of </a:t>
            </a:r>
            <a:r>
              <a:rPr lang="en-US" sz="3200" b="1" dirty="0" smtClean="0">
                <a:latin typeface="Corbel"/>
                <a:cs typeface="Corbel"/>
              </a:rPr>
              <a:t>Christ</a:t>
            </a:r>
            <a:endParaRPr lang="en-US" sz="32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08" y="1600200"/>
            <a:ext cx="86868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One must be </a:t>
            </a:r>
            <a:r>
              <a:rPr lang="en-US" b="1" dirty="0">
                <a:latin typeface="Corbel"/>
                <a:cs typeface="Corbel"/>
              </a:rPr>
              <a:t>baptized by being </a:t>
            </a:r>
            <a:r>
              <a:rPr lang="en-US" b="1" dirty="0" smtClean="0">
                <a:latin typeface="Corbel"/>
                <a:cs typeface="Corbel"/>
              </a:rPr>
              <a:t>IMMERSED, Acts 8.38</a:t>
            </a:r>
            <a:r>
              <a:rPr lang="en-US" b="1" dirty="0" smtClean="0">
                <a:latin typeface="Corbel"/>
                <a:cs typeface="Corbel"/>
              </a:rPr>
              <a:t>-39; Matt. </a:t>
            </a:r>
            <a:r>
              <a:rPr lang="en-US" b="1" dirty="0" smtClean="0">
                <a:latin typeface="Corbel"/>
                <a:cs typeface="Corbel"/>
              </a:rPr>
              <a:t>3.13</a:t>
            </a:r>
            <a:r>
              <a:rPr lang="en-US" b="1" dirty="0" smtClean="0">
                <a:latin typeface="Corbel"/>
                <a:cs typeface="Corbel"/>
              </a:rPr>
              <a:t>, 16; Rom. </a:t>
            </a:r>
            <a:r>
              <a:rPr lang="en-US" b="1" dirty="0">
                <a:latin typeface="Corbel"/>
                <a:cs typeface="Corbel"/>
              </a:rPr>
              <a:t>6.4</a:t>
            </a:r>
            <a:r>
              <a:rPr lang="en-US" b="1" dirty="0" smtClean="0">
                <a:latin typeface="Corbel"/>
                <a:cs typeface="Corbel"/>
              </a:rPr>
              <a:t>; John 3.23</a:t>
            </a:r>
            <a:endParaRPr lang="en-US" b="1" dirty="0">
              <a:latin typeface="Corbel"/>
              <a:cs typeface="Corbel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COMING </a:t>
            </a:r>
            <a:r>
              <a:rPr lang="en-US" b="1" dirty="0">
                <a:latin typeface="Corbel"/>
                <a:cs typeface="Corbel"/>
              </a:rPr>
              <a:t>to the water, </a:t>
            </a:r>
            <a:r>
              <a:rPr lang="en-US" b="1" dirty="0" smtClean="0">
                <a:latin typeface="Corbel"/>
                <a:cs typeface="Corbel"/>
              </a:rPr>
              <a:t>GOING </a:t>
            </a:r>
            <a:r>
              <a:rPr lang="en-US" b="1" dirty="0">
                <a:latin typeface="Corbel"/>
                <a:cs typeface="Corbel"/>
              </a:rPr>
              <a:t>into the water, and coming </a:t>
            </a:r>
            <a:r>
              <a:rPr lang="en-US" b="1" dirty="0" smtClean="0">
                <a:latin typeface="Corbel"/>
                <a:cs typeface="Corbel"/>
              </a:rPr>
              <a:t>OUT </a:t>
            </a:r>
            <a:r>
              <a:rPr lang="en-US" b="1" dirty="0">
                <a:latin typeface="Corbel"/>
                <a:cs typeface="Corbel"/>
              </a:rPr>
              <a:t>of the </a:t>
            </a:r>
            <a:r>
              <a:rPr lang="en-US" b="1" dirty="0" smtClean="0">
                <a:latin typeface="Corbel"/>
                <a:cs typeface="Corbel"/>
              </a:rPr>
              <a:t>water</a:t>
            </a:r>
            <a:endParaRPr lang="en-US" b="1" dirty="0">
              <a:latin typeface="Corbel"/>
              <a:cs typeface="Corbel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Some </a:t>
            </a:r>
            <a:r>
              <a:rPr lang="en-US" b="1" dirty="0">
                <a:latin typeface="Corbel"/>
                <a:cs typeface="Corbel"/>
              </a:rPr>
              <a:t>denominations give a CHOICE, no VERSE</a:t>
            </a:r>
            <a:r>
              <a:rPr lang="en-US" b="1" dirty="0" smtClean="0">
                <a:latin typeface="Corbel"/>
                <a:cs typeface="Corbel"/>
              </a:rPr>
              <a:t>!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991944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Corbel"/>
                <a:cs typeface="Corbel"/>
              </a:rPr>
              <a:t>One Must Be Baptized In The </a:t>
            </a:r>
            <a:r>
              <a:rPr lang="en-US" sz="3200" b="1" dirty="0" smtClean="0">
                <a:latin typeface="Corbel"/>
                <a:cs typeface="Corbel"/>
              </a:rPr>
              <a:t>NAME </a:t>
            </a:r>
            <a:r>
              <a:rPr lang="en-US" sz="3200" b="1" dirty="0" smtClean="0">
                <a:latin typeface="Corbel"/>
                <a:cs typeface="Corbel"/>
              </a:rPr>
              <a:t>Of Christ</a:t>
            </a:r>
            <a:endParaRPr lang="en-US" sz="32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One must be baptized </a:t>
            </a:r>
            <a:r>
              <a:rPr lang="en-US" b="1" dirty="0" smtClean="0">
                <a:latin typeface="Corbel"/>
                <a:cs typeface="Corbel"/>
              </a:rPr>
              <a:t>FOR </a:t>
            </a:r>
            <a:r>
              <a:rPr lang="en-US" b="1" dirty="0">
                <a:latin typeface="Corbel"/>
                <a:cs typeface="Corbel"/>
              </a:rPr>
              <a:t>the </a:t>
            </a:r>
            <a:r>
              <a:rPr lang="en-US" b="1" dirty="0" smtClean="0">
                <a:latin typeface="Corbel"/>
                <a:cs typeface="Corbel"/>
              </a:rPr>
              <a:t>REMISSION </a:t>
            </a:r>
            <a:r>
              <a:rPr lang="en-US" b="1" dirty="0">
                <a:latin typeface="Corbel"/>
                <a:cs typeface="Corbel"/>
              </a:rPr>
              <a:t>of </a:t>
            </a:r>
            <a:r>
              <a:rPr lang="en-US" b="1" dirty="0" smtClean="0">
                <a:latin typeface="Corbel"/>
                <a:cs typeface="Corbel"/>
              </a:rPr>
              <a:t>sins, Acts 2.38</a:t>
            </a:r>
            <a:endParaRPr lang="en-US" b="1" dirty="0">
              <a:latin typeface="Corbel"/>
              <a:cs typeface="Corbel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NOT </a:t>
            </a:r>
            <a:r>
              <a:rPr lang="en-US" b="1" dirty="0">
                <a:latin typeface="Corbel"/>
                <a:cs typeface="Corbel"/>
              </a:rPr>
              <a:t>because your sins were already </a:t>
            </a:r>
            <a:r>
              <a:rPr lang="en-US" b="1" dirty="0" smtClean="0">
                <a:latin typeface="Corbel"/>
                <a:cs typeface="Corbel"/>
              </a:rPr>
              <a:t>forgiven, Acts 2.40-41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You are NOT baptized </a:t>
            </a:r>
            <a:r>
              <a:rPr lang="en-US" b="1" dirty="0">
                <a:latin typeface="Corbel"/>
                <a:cs typeface="Corbel"/>
              </a:rPr>
              <a:t>into a </a:t>
            </a:r>
            <a:r>
              <a:rPr lang="en-US" b="1" dirty="0" smtClean="0">
                <a:latin typeface="Corbel"/>
                <a:cs typeface="Corbel"/>
              </a:rPr>
              <a:t>denomination, NO verse; Acts 2.47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175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Corbel"/>
                <a:cs typeface="Corbel"/>
              </a:rPr>
              <a:t>One Must Be Baptized In The </a:t>
            </a:r>
            <a:r>
              <a:rPr lang="en-US" sz="3200" b="1" dirty="0" smtClean="0">
                <a:latin typeface="Corbel"/>
                <a:cs typeface="Corbel"/>
              </a:rPr>
              <a:t>NAME </a:t>
            </a:r>
            <a:r>
              <a:rPr lang="en-US" sz="3200" b="1" dirty="0" smtClean="0">
                <a:latin typeface="Corbel"/>
                <a:cs typeface="Corbel"/>
              </a:rPr>
              <a:t>Of Christ</a:t>
            </a:r>
            <a:endParaRPr lang="en-US" sz="32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81" y="1600200"/>
            <a:ext cx="9110119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smtClean="0">
                <a:latin typeface="Corbel"/>
                <a:cs typeface="Corbel"/>
              </a:rPr>
              <a:t>One must be </a:t>
            </a:r>
            <a:r>
              <a:rPr lang="en-US" b="1" dirty="0">
                <a:latin typeface="Corbel"/>
                <a:cs typeface="Corbel"/>
              </a:rPr>
              <a:t>baptized </a:t>
            </a:r>
            <a:r>
              <a:rPr lang="en-US" b="1" dirty="0" smtClean="0">
                <a:latin typeface="Corbel"/>
                <a:cs typeface="Corbel"/>
              </a:rPr>
              <a:t>INTO Christ, Gal</a:t>
            </a:r>
            <a:r>
              <a:rPr lang="en-US" b="1" dirty="0" smtClean="0">
                <a:latin typeface="Corbel"/>
                <a:cs typeface="Corbel"/>
              </a:rPr>
              <a:t>. </a:t>
            </a:r>
            <a:r>
              <a:rPr lang="en-US" b="1" dirty="0" smtClean="0">
                <a:latin typeface="Corbel"/>
                <a:cs typeface="Corbel"/>
              </a:rPr>
              <a:t>3.26</a:t>
            </a:r>
            <a:r>
              <a:rPr lang="en-US" b="1" dirty="0" smtClean="0">
                <a:latin typeface="Corbel"/>
                <a:cs typeface="Corbel"/>
              </a:rPr>
              <a:t>-</a:t>
            </a:r>
            <a:r>
              <a:rPr lang="en-US" b="1" dirty="0" smtClean="0">
                <a:latin typeface="Corbel"/>
                <a:cs typeface="Corbel"/>
              </a:rPr>
              <a:t>27</a:t>
            </a:r>
            <a:endParaRPr lang="en-US" b="1" dirty="0">
              <a:latin typeface="Corbel"/>
              <a:cs typeface="Corbel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ALL </a:t>
            </a:r>
            <a:r>
              <a:rPr lang="en-US" b="1" dirty="0">
                <a:latin typeface="Corbel"/>
                <a:cs typeface="Corbel"/>
              </a:rPr>
              <a:t>spiritual blessings are found </a:t>
            </a:r>
            <a:r>
              <a:rPr lang="en-US" b="1" dirty="0" smtClean="0">
                <a:latin typeface="Corbel"/>
                <a:cs typeface="Corbel"/>
              </a:rPr>
              <a:t>in Christ, Eph</a:t>
            </a:r>
            <a:r>
              <a:rPr lang="en-US" b="1" dirty="0">
                <a:latin typeface="Corbel"/>
                <a:cs typeface="Corbel"/>
              </a:rPr>
              <a:t>. </a:t>
            </a:r>
            <a:r>
              <a:rPr lang="en-US" b="1" dirty="0" smtClean="0">
                <a:latin typeface="Corbel"/>
                <a:cs typeface="Corbel"/>
              </a:rPr>
              <a:t>1.3</a:t>
            </a:r>
            <a:endParaRPr lang="en-US" b="1" dirty="0">
              <a:latin typeface="Corbel"/>
              <a:cs typeface="Corbel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Redemption / forgiveness </a:t>
            </a:r>
            <a:r>
              <a:rPr lang="en-US" b="1" dirty="0">
                <a:latin typeface="Corbel"/>
                <a:cs typeface="Corbel"/>
              </a:rPr>
              <a:t>of sins are </a:t>
            </a:r>
            <a:r>
              <a:rPr lang="en-US" b="1" dirty="0" smtClean="0">
                <a:latin typeface="Corbel"/>
                <a:cs typeface="Corbel"/>
              </a:rPr>
              <a:t>IN Christ, Eph</a:t>
            </a:r>
            <a:r>
              <a:rPr lang="en-US" b="1" dirty="0">
                <a:latin typeface="Corbel"/>
                <a:cs typeface="Corbel"/>
              </a:rPr>
              <a:t>. </a:t>
            </a:r>
            <a:r>
              <a:rPr lang="en-US" b="1" dirty="0" smtClean="0">
                <a:latin typeface="Corbel"/>
                <a:cs typeface="Corbel"/>
              </a:rPr>
              <a:t>1.7</a:t>
            </a:r>
            <a:endParaRPr lang="en-US" b="1" dirty="0">
              <a:latin typeface="Corbel"/>
              <a:cs typeface="Corbel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SALVATION </a:t>
            </a:r>
            <a:r>
              <a:rPr lang="en-US" b="1" dirty="0">
                <a:latin typeface="Corbel"/>
                <a:cs typeface="Corbel"/>
              </a:rPr>
              <a:t>is found </a:t>
            </a:r>
            <a:r>
              <a:rPr lang="en-US" b="1" dirty="0" smtClean="0">
                <a:latin typeface="Corbel"/>
                <a:cs typeface="Corbel"/>
              </a:rPr>
              <a:t>in Christ, 2 </a:t>
            </a:r>
            <a:r>
              <a:rPr lang="en-US" b="1" dirty="0" smtClean="0">
                <a:latin typeface="Corbel"/>
                <a:cs typeface="Corbel"/>
              </a:rPr>
              <a:t>Tim</a:t>
            </a:r>
            <a:r>
              <a:rPr lang="en-US" b="1" dirty="0">
                <a:latin typeface="Corbel"/>
                <a:cs typeface="Corbel"/>
              </a:rPr>
              <a:t>. </a:t>
            </a:r>
            <a:r>
              <a:rPr lang="en-US" b="1" dirty="0" smtClean="0">
                <a:latin typeface="Corbel"/>
                <a:cs typeface="Corbel"/>
              </a:rPr>
              <a:t>2.10</a:t>
            </a:r>
            <a:endParaRPr lang="en-US" b="1" dirty="0">
              <a:latin typeface="Corbel"/>
              <a:cs typeface="Corbel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PROMISE </a:t>
            </a:r>
            <a:r>
              <a:rPr lang="en-US" b="1" dirty="0">
                <a:latin typeface="Corbel"/>
                <a:cs typeface="Corbel"/>
              </a:rPr>
              <a:t>of </a:t>
            </a:r>
            <a:r>
              <a:rPr lang="en-US" b="1" dirty="0" smtClean="0">
                <a:latin typeface="Corbel"/>
                <a:cs typeface="Corbel"/>
              </a:rPr>
              <a:t>life…in </a:t>
            </a:r>
            <a:r>
              <a:rPr lang="en-US" b="1" dirty="0" smtClean="0">
                <a:latin typeface="Corbel"/>
                <a:cs typeface="Corbel"/>
              </a:rPr>
              <a:t>Christ, 2 </a:t>
            </a:r>
            <a:r>
              <a:rPr lang="en-US" b="1" dirty="0">
                <a:latin typeface="Corbel"/>
                <a:cs typeface="Corbel"/>
              </a:rPr>
              <a:t>Tim. </a:t>
            </a:r>
            <a:r>
              <a:rPr lang="en-US" b="1" dirty="0" smtClean="0">
                <a:latin typeface="Corbel"/>
                <a:cs typeface="Corbel"/>
              </a:rPr>
              <a:t>1.1</a:t>
            </a:r>
            <a:endParaRPr lang="en-US" b="1" dirty="0">
              <a:latin typeface="Corbel"/>
              <a:cs typeface="Corbel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ETERNAL </a:t>
            </a:r>
            <a:r>
              <a:rPr lang="en-US" b="1" dirty="0" smtClean="0">
                <a:latin typeface="Corbel"/>
                <a:cs typeface="Corbel"/>
              </a:rPr>
              <a:t>life…in His </a:t>
            </a:r>
            <a:r>
              <a:rPr lang="en-US" b="1" dirty="0" smtClean="0">
                <a:latin typeface="Corbel"/>
                <a:cs typeface="Corbel"/>
              </a:rPr>
              <a:t>Son, 1 </a:t>
            </a:r>
            <a:r>
              <a:rPr lang="en-US" b="1" dirty="0">
                <a:latin typeface="Corbel"/>
                <a:cs typeface="Corbel"/>
              </a:rPr>
              <a:t>John </a:t>
            </a:r>
            <a:r>
              <a:rPr lang="en-US" b="1" dirty="0" smtClean="0">
                <a:latin typeface="Corbel"/>
                <a:cs typeface="Corbel"/>
              </a:rPr>
              <a:t>5.11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216410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Corbel"/>
                <a:cs typeface="Corbel"/>
              </a:rPr>
              <a:t>One Must Be Baptized In The </a:t>
            </a:r>
            <a:r>
              <a:rPr lang="en-US" sz="3200" b="1" dirty="0" smtClean="0">
                <a:latin typeface="Corbel"/>
                <a:cs typeface="Corbel"/>
              </a:rPr>
              <a:t>NAME </a:t>
            </a:r>
            <a:r>
              <a:rPr lang="en-US" sz="3200" b="1" dirty="0" smtClean="0">
                <a:latin typeface="Corbel"/>
                <a:cs typeface="Corbel"/>
              </a:rPr>
              <a:t>Of Christ</a:t>
            </a:r>
            <a:endParaRPr lang="en-US" sz="32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68" y="1600200"/>
            <a:ext cx="8848065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smtClean="0">
                <a:latin typeface="Corbel"/>
                <a:cs typeface="Corbel"/>
              </a:rPr>
              <a:t>One must be baptized into His </a:t>
            </a:r>
            <a:r>
              <a:rPr lang="en-US" b="1" dirty="0" smtClean="0">
                <a:latin typeface="Corbel"/>
                <a:cs typeface="Corbel"/>
              </a:rPr>
              <a:t>BODY, 1 </a:t>
            </a:r>
            <a:r>
              <a:rPr lang="en-US" b="1" dirty="0" smtClean="0">
                <a:latin typeface="Corbel"/>
                <a:cs typeface="Corbel"/>
              </a:rPr>
              <a:t>Cor. </a:t>
            </a:r>
            <a:r>
              <a:rPr lang="en-US" b="1" dirty="0" smtClean="0">
                <a:latin typeface="Corbel"/>
                <a:cs typeface="Corbel"/>
              </a:rPr>
              <a:t>12.13</a:t>
            </a:r>
            <a:endParaRPr lang="en-US" b="1" dirty="0" smtClean="0">
              <a:latin typeface="Corbel"/>
              <a:cs typeface="Corbel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ONE body, Eph</a:t>
            </a:r>
            <a:r>
              <a:rPr lang="en-US" b="1" dirty="0" smtClean="0">
                <a:latin typeface="Corbel"/>
                <a:cs typeface="Corbel"/>
              </a:rPr>
              <a:t>. </a:t>
            </a:r>
            <a:r>
              <a:rPr lang="en-US" b="1" dirty="0" smtClean="0">
                <a:latin typeface="Corbel"/>
                <a:cs typeface="Corbel"/>
              </a:rPr>
              <a:t>4.4</a:t>
            </a:r>
            <a:r>
              <a:rPr lang="en-US" b="1" dirty="0" smtClean="0">
                <a:latin typeface="Corbel"/>
                <a:cs typeface="Corbel"/>
              </a:rPr>
              <a:t>; Col. </a:t>
            </a:r>
            <a:r>
              <a:rPr lang="en-US" b="1" dirty="0" smtClean="0">
                <a:latin typeface="Corbel"/>
                <a:cs typeface="Corbel"/>
              </a:rPr>
              <a:t>1.24</a:t>
            </a:r>
          </a:p>
          <a:p>
            <a:pPr marL="45720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BUILT </a:t>
            </a:r>
            <a:r>
              <a:rPr lang="en-US" b="1" dirty="0" smtClean="0">
                <a:latin typeface="Corbel"/>
                <a:cs typeface="Corbel"/>
              </a:rPr>
              <a:t>by </a:t>
            </a:r>
            <a:r>
              <a:rPr lang="en-US" b="1" dirty="0" smtClean="0">
                <a:latin typeface="Corbel"/>
                <a:cs typeface="Corbel"/>
              </a:rPr>
              <a:t>Him, Matt 16.18</a:t>
            </a:r>
            <a:endParaRPr lang="en-US" b="1" dirty="0" smtClean="0">
              <a:latin typeface="Corbel"/>
              <a:cs typeface="Corbel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He is the </a:t>
            </a:r>
            <a:r>
              <a:rPr lang="en-US" b="1" dirty="0" smtClean="0">
                <a:latin typeface="Corbel"/>
                <a:cs typeface="Corbel"/>
              </a:rPr>
              <a:t>HEAD, Eph</a:t>
            </a:r>
            <a:r>
              <a:rPr lang="en-US" b="1" dirty="0" smtClean="0">
                <a:latin typeface="Corbel"/>
                <a:cs typeface="Corbel"/>
              </a:rPr>
              <a:t>. </a:t>
            </a:r>
            <a:r>
              <a:rPr lang="en-US" b="1" dirty="0" smtClean="0">
                <a:latin typeface="Corbel"/>
                <a:cs typeface="Corbel"/>
              </a:rPr>
              <a:t>1.21</a:t>
            </a:r>
            <a:r>
              <a:rPr lang="en-US" b="1" dirty="0" smtClean="0">
                <a:latin typeface="Corbel"/>
                <a:cs typeface="Corbel"/>
              </a:rPr>
              <a:t>-</a:t>
            </a:r>
            <a:r>
              <a:rPr lang="en-US" b="1" dirty="0" smtClean="0">
                <a:latin typeface="Corbel"/>
                <a:cs typeface="Corbel"/>
              </a:rPr>
              <a:t>23</a:t>
            </a:r>
            <a:endParaRPr lang="en-US" b="1" dirty="0" smtClean="0">
              <a:latin typeface="Corbel"/>
              <a:cs typeface="Corbel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He is the </a:t>
            </a:r>
            <a:r>
              <a:rPr lang="en-US" b="1" dirty="0" smtClean="0">
                <a:latin typeface="Corbel"/>
                <a:cs typeface="Corbel"/>
              </a:rPr>
              <a:t>FOUNDATION, 1 </a:t>
            </a:r>
            <a:r>
              <a:rPr lang="en-US" b="1" dirty="0" smtClean="0">
                <a:latin typeface="Corbel"/>
                <a:cs typeface="Corbel"/>
              </a:rPr>
              <a:t>Cor. </a:t>
            </a:r>
            <a:r>
              <a:rPr lang="en-US" b="1" dirty="0" smtClean="0">
                <a:latin typeface="Corbel"/>
                <a:cs typeface="Corbel"/>
              </a:rPr>
              <a:t>3.11</a:t>
            </a:r>
            <a:endParaRPr lang="en-US" b="1" dirty="0" smtClean="0">
              <a:latin typeface="Corbel"/>
              <a:cs typeface="Corbel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He </a:t>
            </a:r>
            <a:r>
              <a:rPr lang="en-US" b="1" dirty="0" smtClean="0">
                <a:latin typeface="Corbel"/>
                <a:cs typeface="Corbel"/>
              </a:rPr>
              <a:t>PURCHASED </a:t>
            </a:r>
            <a:r>
              <a:rPr lang="en-US" b="1" dirty="0" smtClean="0">
                <a:latin typeface="Corbel"/>
                <a:cs typeface="Corbel"/>
              </a:rPr>
              <a:t>it with His own </a:t>
            </a:r>
            <a:r>
              <a:rPr lang="en-US" b="1" dirty="0" smtClean="0">
                <a:latin typeface="Corbel"/>
                <a:cs typeface="Corbel"/>
              </a:rPr>
              <a:t>blood, Acts 20.28</a:t>
            </a:r>
            <a:endParaRPr lang="en-US" b="1" dirty="0" smtClean="0">
              <a:latin typeface="Corbel"/>
              <a:cs typeface="Corbel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He is the </a:t>
            </a:r>
            <a:r>
              <a:rPr lang="en-US" b="1" dirty="0" smtClean="0">
                <a:latin typeface="Corbel"/>
                <a:cs typeface="Corbel"/>
              </a:rPr>
              <a:t>SAVIOR </a:t>
            </a:r>
            <a:r>
              <a:rPr lang="en-US" b="1" dirty="0" smtClean="0">
                <a:latin typeface="Corbel"/>
                <a:cs typeface="Corbel"/>
              </a:rPr>
              <a:t>of the </a:t>
            </a:r>
            <a:r>
              <a:rPr lang="en-US" b="1" dirty="0" smtClean="0">
                <a:latin typeface="Corbel"/>
                <a:cs typeface="Corbel"/>
              </a:rPr>
              <a:t>body, Eph</a:t>
            </a:r>
            <a:r>
              <a:rPr lang="en-US" b="1" dirty="0" smtClean="0">
                <a:latin typeface="Corbel"/>
                <a:cs typeface="Corbel"/>
              </a:rPr>
              <a:t>. </a:t>
            </a:r>
            <a:r>
              <a:rPr lang="en-US" b="1" dirty="0" smtClean="0">
                <a:latin typeface="Corbel"/>
                <a:cs typeface="Corbel"/>
              </a:rPr>
              <a:t>5.23</a:t>
            </a:r>
            <a:endParaRPr lang="en-US" b="1" dirty="0" smtClean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43704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712624"/>
            <a:ext cx="9144000" cy="19913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sz="88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Are </a:t>
            </a:r>
            <a:r>
              <a:rPr lang="en-US" sz="88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You </a:t>
            </a:r>
            <a:r>
              <a:rPr lang="en-US" sz="88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Of Christ?</a:t>
            </a:r>
            <a:endParaRPr lang="en-US" sz="8800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09973"/>
            <a:ext cx="91440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orbel"/>
                <a:cs typeface="Corbel"/>
              </a:rPr>
              <a:t>To be "of Christ”, two things are necessary…</a:t>
            </a:r>
            <a:br>
              <a:rPr lang="en-US" sz="3600" b="1" dirty="0">
                <a:latin typeface="Corbel"/>
                <a:cs typeface="Corbel"/>
              </a:rPr>
            </a:br>
            <a:r>
              <a:rPr lang="en-US" sz="2800" b="1" dirty="0">
                <a:latin typeface="Corbel"/>
                <a:cs typeface="Corbel"/>
              </a:rPr>
              <a:t/>
            </a:r>
            <a:br>
              <a:rPr lang="en-US" sz="2800" b="1" dirty="0">
                <a:latin typeface="Corbel"/>
                <a:cs typeface="Corbel"/>
              </a:rPr>
            </a:br>
            <a:r>
              <a:rPr lang="en-US" sz="2400" b="1" dirty="0" smtClean="0">
                <a:latin typeface="Corbel"/>
                <a:cs typeface="Corbel"/>
              </a:rPr>
              <a:t>1</a:t>
            </a:r>
            <a:r>
              <a:rPr lang="en-US" sz="2400" b="1" dirty="0">
                <a:latin typeface="Corbel"/>
                <a:cs typeface="Corbel"/>
              </a:rPr>
              <a:t>. Christ </a:t>
            </a:r>
            <a:r>
              <a:rPr lang="en-US" sz="2400" b="1" dirty="0" smtClean="0">
                <a:latin typeface="Corbel"/>
                <a:cs typeface="Corbel"/>
              </a:rPr>
              <a:t>must </a:t>
            </a:r>
            <a:r>
              <a:rPr lang="en-US" sz="2400" b="1" dirty="0">
                <a:latin typeface="Corbel"/>
                <a:cs typeface="Corbel"/>
              </a:rPr>
              <a:t>have been crucified for you.</a:t>
            </a:r>
            <a:br>
              <a:rPr lang="en-US" sz="2400" b="1" dirty="0">
                <a:latin typeface="Corbel"/>
                <a:cs typeface="Corbel"/>
              </a:rPr>
            </a:br>
            <a:r>
              <a:rPr lang="en-US" sz="2400" b="1" dirty="0">
                <a:latin typeface="Corbel"/>
                <a:cs typeface="Corbel"/>
              </a:rPr>
              <a:t/>
            </a:r>
            <a:br>
              <a:rPr lang="en-US" sz="2400" b="1" dirty="0">
                <a:latin typeface="Corbel"/>
                <a:cs typeface="Corbel"/>
              </a:rPr>
            </a:br>
            <a:r>
              <a:rPr lang="en-US" sz="2400" b="1" dirty="0" smtClean="0">
                <a:latin typeface="Corbel"/>
                <a:cs typeface="Corbel"/>
              </a:rPr>
              <a:t>2</a:t>
            </a:r>
            <a:r>
              <a:rPr lang="en-US" sz="2400" b="1" dirty="0">
                <a:latin typeface="Corbel"/>
                <a:cs typeface="Corbel"/>
              </a:rPr>
              <a:t>. You would have to be </a:t>
            </a:r>
            <a:r>
              <a:rPr lang="en-US" sz="2400" b="1" dirty="0" smtClean="0">
                <a:latin typeface="Corbel"/>
                <a:cs typeface="Corbel"/>
              </a:rPr>
              <a:t>baptized </a:t>
            </a:r>
            <a:r>
              <a:rPr lang="en-US" sz="2400" b="1" dirty="0">
                <a:latin typeface="Corbel"/>
                <a:cs typeface="Corbel"/>
              </a:rPr>
              <a:t>in the name of Christ.</a:t>
            </a:r>
            <a:r>
              <a:rPr lang="en-US" sz="2800" b="1" dirty="0">
                <a:latin typeface="Corbel"/>
                <a:cs typeface="Corbel"/>
              </a:rPr>
              <a:t/>
            </a:r>
            <a:br>
              <a:rPr lang="en-US" sz="2800" b="1" dirty="0">
                <a:latin typeface="Corbel"/>
                <a:cs typeface="Corbel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4957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539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n w="18415" cmpd="sng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Was I Baptized For The Right REASONS?</a:t>
            </a:r>
            <a:endParaRPr lang="en-US" sz="4000" dirty="0">
              <a:ln w="18415" cmpd="sng">
                <a:solidFill>
                  <a:schemeClr val="tx2"/>
                </a:solidFill>
                <a:prstDash val="solid"/>
              </a:ln>
              <a:solidFill>
                <a:schemeClr val="tx2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10894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“For Christ Did Not Send Me To Baptize…”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Paul </a:t>
            </a:r>
            <a:r>
              <a:rPr lang="en-US" sz="2800" dirty="0"/>
              <a:t>was baptized to wash away his </a:t>
            </a:r>
            <a:r>
              <a:rPr lang="en-US" sz="2800" dirty="0" smtClean="0"/>
              <a:t>sins. Acts </a:t>
            </a:r>
            <a:r>
              <a:rPr lang="en-US" sz="2800" dirty="0" smtClean="0"/>
              <a:t>22.16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Lydia </a:t>
            </a:r>
            <a:r>
              <a:rPr lang="en-US" sz="2800" dirty="0"/>
              <a:t>heard Paul and was </a:t>
            </a:r>
            <a:r>
              <a:rPr lang="en-US" sz="2800" dirty="0" smtClean="0"/>
              <a:t>baptized. Acts </a:t>
            </a:r>
            <a:r>
              <a:rPr lang="en-US" sz="2800" dirty="0" smtClean="0"/>
              <a:t>16.14</a:t>
            </a:r>
            <a:r>
              <a:rPr lang="en-US" sz="2800" dirty="0"/>
              <a:t>-</a:t>
            </a:r>
            <a:r>
              <a:rPr lang="en-US" sz="2800" dirty="0" smtClean="0"/>
              <a:t>15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Paul </a:t>
            </a:r>
            <a:r>
              <a:rPr lang="en-US" sz="2800" dirty="0"/>
              <a:t>taught the Jailor, he was baptized. Acts </a:t>
            </a:r>
            <a:r>
              <a:rPr lang="en-US" sz="2800" dirty="0" smtClean="0"/>
              <a:t>16.33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Paul </a:t>
            </a:r>
            <a:r>
              <a:rPr lang="en-US" sz="2800" dirty="0"/>
              <a:t>baptized </a:t>
            </a:r>
            <a:r>
              <a:rPr lang="en-US" sz="2800" dirty="0" err="1"/>
              <a:t>Crispus</a:t>
            </a:r>
            <a:r>
              <a:rPr lang="en-US" sz="2800" dirty="0"/>
              <a:t>. I Cor. </a:t>
            </a:r>
            <a:r>
              <a:rPr lang="en-US" sz="2800" dirty="0" smtClean="0"/>
              <a:t>1.14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Paul </a:t>
            </a:r>
            <a:r>
              <a:rPr lang="en-US" sz="2800" dirty="0"/>
              <a:t>baptized others. I Cor. </a:t>
            </a:r>
            <a:r>
              <a:rPr lang="en-US" sz="2800" dirty="0" smtClean="0"/>
              <a:t>1.16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Corinthians </a:t>
            </a:r>
            <a:r>
              <a:rPr lang="en-US" sz="2800" dirty="0"/>
              <a:t>heard Paul, were baptized. Acts </a:t>
            </a:r>
            <a:r>
              <a:rPr lang="en-US" sz="2800" dirty="0" smtClean="0"/>
              <a:t>18.8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John's </a:t>
            </a:r>
            <a:r>
              <a:rPr lang="en-US" sz="2800" dirty="0"/>
              <a:t>disciples heard Paul, were baptized. Acts 19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7997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“For Christ Did Not Send Me To Baptize…”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Paul said "baptized into Christ." Gal. </a:t>
            </a:r>
            <a:r>
              <a:rPr lang="en-US" sz="2400" dirty="0" smtClean="0"/>
              <a:t>3.27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Paul said "baptized into death of Christ." Rom. </a:t>
            </a:r>
            <a:r>
              <a:rPr lang="en-US" sz="2400" dirty="0" smtClean="0"/>
              <a:t>6.3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Paul said raised from baptism to new life. Rome </a:t>
            </a:r>
            <a:r>
              <a:rPr lang="en-US" sz="2400" dirty="0" smtClean="0"/>
              <a:t>6.4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Paul said baptism was a planting in the likeness of the death of Christ. Rom. </a:t>
            </a:r>
            <a:r>
              <a:rPr lang="en-US" sz="2400" dirty="0" smtClean="0"/>
              <a:t>6.5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Paul said God operated on people in baptism. Col. </a:t>
            </a:r>
            <a:r>
              <a:rPr lang="en-US" sz="2400" dirty="0" smtClean="0"/>
              <a:t>2.12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Paul said all were "baptized into one body." I Cor. </a:t>
            </a:r>
            <a:r>
              <a:rPr lang="en-US" sz="2400" dirty="0" smtClean="0"/>
              <a:t>12.13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5806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I Follow _ _ _ _ _ _ _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b="1" dirty="0" smtClean="0">
                <a:latin typeface="Corbel"/>
                <a:cs typeface="Corbel"/>
              </a:rPr>
              <a:t>Verse 13 presents </a:t>
            </a:r>
            <a:r>
              <a:rPr lang="en-US" sz="2800" b="1" dirty="0" smtClean="0">
                <a:latin typeface="Corbel"/>
                <a:cs typeface="Corbel"/>
              </a:rPr>
              <a:t>THREE questions</a:t>
            </a:r>
            <a:endParaRPr lang="en-US" sz="2800" b="1" dirty="0">
              <a:latin typeface="Corbel"/>
              <a:cs typeface="Corbel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Is </a:t>
            </a:r>
            <a:r>
              <a:rPr lang="en-US" b="1" dirty="0">
                <a:latin typeface="Corbel"/>
                <a:cs typeface="Corbel"/>
              </a:rPr>
              <a:t>Christ </a:t>
            </a:r>
            <a:r>
              <a:rPr lang="en-US" b="1" dirty="0" smtClean="0">
                <a:latin typeface="Corbel"/>
                <a:cs typeface="Corbel"/>
              </a:rPr>
              <a:t>DIVIDED?</a:t>
            </a:r>
            <a:endParaRPr lang="en-US" b="1" dirty="0">
              <a:latin typeface="Corbel"/>
              <a:cs typeface="Corbel"/>
            </a:endParaRPr>
          </a:p>
          <a:p>
            <a:pPr marL="457200" lvl="1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Was </a:t>
            </a:r>
            <a:r>
              <a:rPr lang="en-US" b="1" dirty="0">
                <a:latin typeface="Corbel"/>
                <a:cs typeface="Corbel"/>
              </a:rPr>
              <a:t>Paul </a:t>
            </a:r>
            <a:r>
              <a:rPr lang="en-US" b="1" dirty="0" smtClean="0">
                <a:latin typeface="Corbel"/>
                <a:cs typeface="Corbel"/>
              </a:rPr>
              <a:t>CRUCIFIED </a:t>
            </a:r>
            <a:r>
              <a:rPr lang="en-US" b="1" dirty="0">
                <a:latin typeface="Corbel"/>
                <a:cs typeface="Corbel"/>
              </a:rPr>
              <a:t>for you?</a:t>
            </a:r>
          </a:p>
          <a:p>
            <a:pPr marL="457200" lvl="1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Were </a:t>
            </a:r>
            <a:r>
              <a:rPr lang="en-US" b="1" dirty="0">
                <a:latin typeface="Corbel"/>
                <a:cs typeface="Corbel"/>
              </a:rPr>
              <a:t>you baptized in the </a:t>
            </a:r>
            <a:r>
              <a:rPr lang="en-US" b="1" dirty="0" smtClean="0">
                <a:latin typeface="Corbel"/>
                <a:cs typeface="Corbel"/>
              </a:rPr>
              <a:t>NAME </a:t>
            </a:r>
            <a:r>
              <a:rPr lang="en-US" b="1" dirty="0">
                <a:latin typeface="Corbel"/>
                <a:cs typeface="Corbel"/>
              </a:rPr>
              <a:t>of Paul</a:t>
            </a:r>
            <a:r>
              <a:rPr lang="en-US" b="1" dirty="0" smtClean="0">
                <a:latin typeface="Corbel"/>
                <a:cs typeface="Corbel"/>
              </a:rPr>
              <a:t>?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65990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096" y="330388"/>
            <a:ext cx="8827904" cy="488995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300" b="1" dirty="0" smtClean="0">
                <a:latin typeface="Corbel"/>
                <a:cs typeface="Corbel"/>
              </a:rPr>
              <a:t>To be “of Paul”, two things were </a:t>
            </a:r>
            <a:r>
              <a:rPr lang="en-US" sz="2300" b="1" dirty="0" smtClean="0">
                <a:latin typeface="Corbel"/>
                <a:cs typeface="Corbel"/>
              </a:rPr>
              <a:t>necessary…</a:t>
            </a:r>
            <a:endParaRPr lang="en-US" sz="2300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3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 smtClean="0">
                <a:latin typeface="Corbel"/>
                <a:cs typeface="Corbel"/>
              </a:rPr>
              <a:t>	1</a:t>
            </a:r>
            <a:r>
              <a:rPr lang="en-US" sz="2300" b="1" dirty="0">
                <a:latin typeface="Corbel"/>
                <a:cs typeface="Corbel"/>
              </a:rPr>
              <a:t>. Paul must have been crucified for that person.</a:t>
            </a:r>
          </a:p>
          <a:p>
            <a:pPr marL="0" indent="0">
              <a:spcBef>
                <a:spcPts val="0"/>
              </a:spcBef>
              <a:buNone/>
            </a:pPr>
            <a:endParaRPr lang="en-US" sz="23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 smtClean="0">
                <a:latin typeface="Corbel"/>
                <a:cs typeface="Corbel"/>
              </a:rPr>
              <a:t>	2</a:t>
            </a:r>
            <a:r>
              <a:rPr lang="en-US" sz="2300" b="1" dirty="0">
                <a:latin typeface="Corbel"/>
                <a:cs typeface="Corbel"/>
              </a:rPr>
              <a:t>. That person would have to be baptized in the name of Paul.</a:t>
            </a:r>
          </a:p>
          <a:p>
            <a:pPr marL="0" indent="0">
              <a:spcBef>
                <a:spcPts val="0"/>
              </a:spcBef>
              <a:buNone/>
            </a:pPr>
            <a:endParaRPr lang="en-US" sz="23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rbel"/>
                <a:cs typeface="Corbel"/>
              </a:rPr>
              <a:t>T</a:t>
            </a:r>
            <a:r>
              <a:rPr lang="en-US" sz="2300" b="1" dirty="0" smtClean="0">
                <a:latin typeface="Corbel"/>
                <a:cs typeface="Corbel"/>
              </a:rPr>
              <a:t>o be "</a:t>
            </a:r>
            <a:r>
              <a:rPr lang="en-US" sz="2300" b="1" dirty="0">
                <a:latin typeface="Corbel"/>
                <a:cs typeface="Corbel"/>
              </a:rPr>
              <a:t>of </a:t>
            </a:r>
            <a:r>
              <a:rPr lang="en-US" sz="2300" b="1" dirty="0" smtClean="0">
                <a:latin typeface="Corbel"/>
                <a:cs typeface="Corbel"/>
              </a:rPr>
              <a:t>CHRIST”</a:t>
            </a:r>
            <a:r>
              <a:rPr lang="en-US" sz="2300" b="1" dirty="0" smtClean="0">
                <a:latin typeface="Corbel"/>
                <a:cs typeface="Corbel"/>
              </a:rPr>
              <a:t>, </a:t>
            </a:r>
            <a:r>
              <a:rPr lang="en-US" sz="2300" b="1" dirty="0" smtClean="0">
                <a:latin typeface="Corbel"/>
                <a:cs typeface="Corbel"/>
              </a:rPr>
              <a:t>TWO </a:t>
            </a:r>
            <a:r>
              <a:rPr lang="en-US" sz="2300" b="1" dirty="0" smtClean="0">
                <a:latin typeface="Corbel"/>
                <a:cs typeface="Corbel"/>
              </a:rPr>
              <a:t>things are </a:t>
            </a:r>
            <a:r>
              <a:rPr lang="en-US" sz="2300" b="1" dirty="0" smtClean="0">
                <a:latin typeface="Corbel"/>
                <a:cs typeface="Corbel"/>
              </a:rPr>
              <a:t>NECESSARY…</a:t>
            </a:r>
            <a:endParaRPr lang="en-US" sz="2300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3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rbel"/>
                <a:cs typeface="Corbel"/>
              </a:rPr>
              <a:t>	</a:t>
            </a:r>
            <a:r>
              <a:rPr lang="en-US" sz="2300" b="1" dirty="0" smtClean="0">
                <a:latin typeface="Corbel"/>
                <a:cs typeface="Corbel"/>
              </a:rPr>
              <a:t>1</a:t>
            </a:r>
            <a:r>
              <a:rPr lang="en-US" sz="2300" b="1" dirty="0">
                <a:latin typeface="Corbel"/>
                <a:cs typeface="Corbel"/>
              </a:rPr>
              <a:t>. Christ </a:t>
            </a:r>
            <a:r>
              <a:rPr lang="en-US" sz="2300" b="1" dirty="0" smtClean="0">
                <a:latin typeface="Corbel"/>
                <a:cs typeface="Corbel"/>
              </a:rPr>
              <a:t>MUST </a:t>
            </a:r>
            <a:r>
              <a:rPr lang="en-US" sz="2300" b="1" dirty="0">
                <a:latin typeface="Corbel"/>
                <a:cs typeface="Corbel"/>
              </a:rPr>
              <a:t>have been crucified for </a:t>
            </a:r>
            <a:r>
              <a:rPr lang="en-US" sz="2300" b="1" dirty="0" smtClean="0">
                <a:latin typeface="Corbel"/>
                <a:cs typeface="Corbel"/>
              </a:rPr>
              <a:t>you.</a:t>
            </a:r>
            <a:endParaRPr lang="en-US" sz="2300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3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rbel"/>
                <a:cs typeface="Corbel"/>
              </a:rPr>
              <a:t>	</a:t>
            </a:r>
            <a:r>
              <a:rPr lang="en-US" sz="2300" b="1" dirty="0" smtClean="0">
                <a:latin typeface="Corbel"/>
                <a:cs typeface="Corbel"/>
              </a:rPr>
              <a:t>2</a:t>
            </a:r>
            <a:r>
              <a:rPr lang="en-US" sz="2300" b="1" dirty="0">
                <a:latin typeface="Corbel"/>
                <a:cs typeface="Corbel"/>
              </a:rPr>
              <a:t>. </a:t>
            </a:r>
            <a:r>
              <a:rPr lang="en-US" sz="2300" b="1" dirty="0" smtClean="0">
                <a:latin typeface="Corbel"/>
                <a:cs typeface="Corbel"/>
              </a:rPr>
              <a:t>You would </a:t>
            </a:r>
            <a:r>
              <a:rPr lang="en-US" sz="2300" b="1" dirty="0">
                <a:latin typeface="Corbel"/>
                <a:cs typeface="Corbel"/>
              </a:rPr>
              <a:t>have to be </a:t>
            </a:r>
            <a:r>
              <a:rPr lang="en-US" sz="2300" b="1" dirty="0" smtClean="0">
                <a:latin typeface="Corbel"/>
                <a:cs typeface="Corbel"/>
              </a:rPr>
              <a:t>BAPTIZED </a:t>
            </a:r>
            <a:r>
              <a:rPr lang="en-US" sz="2300" b="1" dirty="0">
                <a:latin typeface="Corbel"/>
                <a:cs typeface="Corbel"/>
              </a:rPr>
              <a:t>in the name of Christ</a:t>
            </a:r>
            <a:r>
              <a:rPr lang="en-US" sz="2300" b="1" dirty="0" smtClean="0">
                <a:latin typeface="Corbel"/>
                <a:cs typeface="Corbel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300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 smtClean="0">
                <a:latin typeface="Corbel"/>
                <a:cs typeface="Corbel"/>
              </a:rPr>
              <a:t>You </a:t>
            </a:r>
            <a:r>
              <a:rPr lang="en-US" sz="2300" b="1" dirty="0" smtClean="0">
                <a:latin typeface="Corbel"/>
                <a:cs typeface="Corbel"/>
              </a:rPr>
              <a:t>CANNOT </a:t>
            </a:r>
            <a:r>
              <a:rPr lang="en-US" sz="2300" b="1" dirty="0" smtClean="0">
                <a:latin typeface="Corbel"/>
                <a:cs typeface="Corbel"/>
              </a:rPr>
              <a:t>be saved without being “of </a:t>
            </a:r>
            <a:r>
              <a:rPr lang="en-US" sz="2300" b="1" dirty="0" smtClean="0">
                <a:latin typeface="Corbel"/>
                <a:cs typeface="Corbel"/>
              </a:rPr>
              <a:t>Christ.”</a:t>
            </a:r>
            <a:endParaRPr lang="en-US" sz="23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21060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rbel"/>
                <a:cs typeface="Corbel"/>
              </a:rPr>
              <a:t>Christ Must Have Been </a:t>
            </a:r>
            <a:r>
              <a:rPr lang="en-US" sz="3600" b="1" dirty="0" smtClean="0">
                <a:latin typeface="Corbel"/>
                <a:cs typeface="Corbel"/>
              </a:rPr>
              <a:t>CRUCIFIED </a:t>
            </a:r>
            <a:r>
              <a:rPr lang="en-US" sz="3600" b="1" dirty="0" smtClean="0">
                <a:latin typeface="Corbel"/>
                <a:cs typeface="Corbel"/>
              </a:rPr>
              <a:t>For You</a:t>
            </a:r>
            <a:endParaRPr lang="en-US" sz="36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Christ was crucified for </a:t>
            </a:r>
            <a:r>
              <a:rPr lang="en-US" b="1" dirty="0" smtClean="0">
                <a:latin typeface="Corbel"/>
                <a:cs typeface="Corbel"/>
              </a:rPr>
              <a:t>ALL men, Heb</a:t>
            </a:r>
            <a:r>
              <a:rPr lang="en-US" b="1" dirty="0" smtClean="0">
                <a:latin typeface="Corbel"/>
                <a:cs typeface="Corbel"/>
              </a:rPr>
              <a:t>. </a:t>
            </a:r>
            <a:r>
              <a:rPr lang="en-US" b="1" dirty="0" smtClean="0">
                <a:latin typeface="Corbel"/>
                <a:cs typeface="Corbel"/>
              </a:rPr>
              <a:t>2.9</a:t>
            </a:r>
            <a:r>
              <a:rPr lang="en-US" b="1" dirty="0" smtClean="0">
                <a:latin typeface="Corbel"/>
                <a:cs typeface="Corbel"/>
              </a:rPr>
              <a:t>; 1 John </a:t>
            </a:r>
            <a:r>
              <a:rPr lang="en-US" b="1" dirty="0" smtClean="0">
                <a:latin typeface="Corbel"/>
                <a:cs typeface="Corbel"/>
              </a:rPr>
              <a:t>2.2</a:t>
            </a:r>
            <a:endParaRPr lang="en-US" b="1" dirty="0" smtClean="0">
              <a:latin typeface="Corbel"/>
              <a:cs typeface="Corbel"/>
            </a:endParaRPr>
          </a:p>
          <a:p>
            <a:pPr marL="0" indent="0">
              <a:buNone/>
            </a:pPr>
            <a:endParaRPr lang="en-US" b="1" dirty="0">
              <a:latin typeface="Corbel"/>
              <a:cs typeface="Corbel"/>
            </a:endParaRPr>
          </a:p>
          <a:p>
            <a:pPr marL="0" lvl="0" indent="0">
              <a:buNone/>
            </a:pPr>
            <a:r>
              <a:rPr lang="en-US" b="1" dirty="0" smtClean="0">
                <a:latin typeface="Corbel"/>
                <a:cs typeface="Corbel"/>
              </a:rPr>
              <a:t>The </a:t>
            </a:r>
            <a:r>
              <a:rPr lang="en-US" b="1" dirty="0" smtClean="0">
                <a:latin typeface="Corbel"/>
                <a:cs typeface="Corbel"/>
              </a:rPr>
              <a:t>GOSPEL, 1 </a:t>
            </a:r>
            <a:r>
              <a:rPr lang="en-US" b="1" dirty="0" smtClean="0">
                <a:latin typeface="Corbel"/>
                <a:cs typeface="Corbel"/>
              </a:rPr>
              <a:t>Cor. </a:t>
            </a:r>
            <a:r>
              <a:rPr lang="en-US" b="1" dirty="0" smtClean="0">
                <a:latin typeface="Corbel"/>
                <a:cs typeface="Corbel"/>
              </a:rPr>
              <a:t>15.3</a:t>
            </a:r>
            <a:r>
              <a:rPr lang="en-US" b="1" dirty="0" smtClean="0">
                <a:latin typeface="Corbel"/>
                <a:cs typeface="Corbel"/>
              </a:rPr>
              <a:t>-</a:t>
            </a:r>
            <a:r>
              <a:rPr lang="en-US" b="1" dirty="0" smtClean="0">
                <a:latin typeface="Corbel"/>
                <a:cs typeface="Corbel"/>
              </a:rPr>
              <a:t>4</a:t>
            </a:r>
            <a:endParaRPr lang="en-US" b="1" dirty="0" smtClean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505115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Corbel"/>
                <a:cs typeface="Corbel"/>
              </a:rPr>
              <a:t>One Must Be Baptized In The </a:t>
            </a:r>
            <a:r>
              <a:rPr lang="en-US" sz="3200" b="1" dirty="0" smtClean="0">
                <a:latin typeface="Corbel"/>
                <a:cs typeface="Corbel"/>
              </a:rPr>
              <a:t>NAME </a:t>
            </a:r>
            <a:r>
              <a:rPr lang="en-US" sz="3200" b="1" dirty="0">
                <a:latin typeface="Corbel"/>
                <a:cs typeface="Corbel"/>
              </a:rPr>
              <a:t>Of Christ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To be baptized in the name of Christ, is to be baptized by His </a:t>
            </a:r>
            <a:r>
              <a:rPr lang="en-US" b="1" dirty="0" smtClean="0">
                <a:latin typeface="Corbel"/>
                <a:cs typeface="Corbel"/>
              </a:rPr>
              <a:t>AUTHORITY, Acts 3.1</a:t>
            </a:r>
            <a:r>
              <a:rPr lang="en-US" b="1" dirty="0" smtClean="0">
                <a:latin typeface="Corbel"/>
                <a:cs typeface="Corbel"/>
              </a:rPr>
              <a:t>-8; </a:t>
            </a:r>
            <a:r>
              <a:rPr lang="en-US" b="1" dirty="0" smtClean="0">
                <a:latin typeface="Corbel"/>
                <a:cs typeface="Corbel"/>
              </a:rPr>
              <a:t>4.7</a:t>
            </a:r>
            <a:r>
              <a:rPr lang="en-US" b="1" dirty="0" smtClean="0">
                <a:latin typeface="Corbel"/>
                <a:cs typeface="Corbel"/>
              </a:rPr>
              <a:t>, 10; Matt</a:t>
            </a:r>
            <a:r>
              <a:rPr lang="en-US" b="1" dirty="0">
                <a:latin typeface="Corbel"/>
                <a:cs typeface="Corbel"/>
              </a:rPr>
              <a:t>. </a:t>
            </a:r>
            <a:r>
              <a:rPr lang="en-US" b="1" dirty="0" smtClean="0">
                <a:latin typeface="Corbel"/>
                <a:cs typeface="Corbel"/>
              </a:rPr>
              <a:t>28.18</a:t>
            </a:r>
            <a:r>
              <a:rPr lang="en-US" b="1" dirty="0" smtClean="0">
                <a:latin typeface="Corbel"/>
                <a:cs typeface="Corbel"/>
              </a:rPr>
              <a:t>-</a:t>
            </a:r>
            <a:r>
              <a:rPr lang="en-US" b="1" dirty="0" smtClean="0">
                <a:latin typeface="Corbel"/>
                <a:cs typeface="Corbel"/>
              </a:rPr>
              <a:t>19</a:t>
            </a:r>
            <a:endParaRPr lang="en-US" b="1" dirty="0">
              <a:latin typeface="Corbel"/>
              <a:cs typeface="Corbel"/>
            </a:endParaRPr>
          </a:p>
          <a:p>
            <a:pPr marL="0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If you have not been baptized by His authority, you have not been </a:t>
            </a:r>
            <a:r>
              <a:rPr lang="en-US" b="1" dirty="0" smtClean="0">
                <a:latin typeface="Corbel"/>
                <a:cs typeface="Corbel"/>
              </a:rPr>
              <a:t>SCRIPTURALLY </a:t>
            </a:r>
            <a:r>
              <a:rPr lang="en-US" b="1" dirty="0" smtClean="0">
                <a:latin typeface="Corbel"/>
                <a:cs typeface="Corbel"/>
              </a:rPr>
              <a:t>baptized!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92260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Corbel"/>
                <a:cs typeface="Corbel"/>
              </a:rPr>
              <a:t>One Must Be Baptized In The </a:t>
            </a:r>
            <a:r>
              <a:rPr lang="en-US" sz="3200" b="1" dirty="0" smtClean="0">
                <a:latin typeface="Corbel"/>
                <a:cs typeface="Corbel"/>
              </a:rPr>
              <a:t>NAME </a:t>
            </a:r>
            <a:r>
              <a:rPr lang="en-US" sz="3200" b="1" dirty="0" smtClean="0">
                <a:latin typeface="Corbel"/>
                <a:cs typeface="Corbel"/>
              </a:rPr>
              <a:t>Of Christ</a:t>
            </a:r>
            <a:endParaRPr lang="en-US" sz="32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One must be baptized having been </a:t>
            </a:r>
            <a:r>
              <a:rPr lang="en-US" b="1" dirty="0" smtClean="0">
                <a:latin typeface="Corbel"/>
                <a:cs typeface="Corbel"/>
              </a:rPr>
              <a:t>TAUGHT </a:t>
            </a:r>
            <a:r>
              <a:rPr lang="en-US" b="1" dirty="0" smtClean="0">
                <a:latin typeface="Corbel"/>
                <a:cs typeface="Corbel"/>
              </a:rPr>
              <a:t>the gospel of Jesus </a:t>
            </a:r>
            <a:r>
              <a:rPr lang="en-US" b="1" dirty="0" smtClean="0">
                <a:latin typeface="Corbel"/>
                <a:cs typeface="Corbel"/>
              </a:rPr>
              <a:t>Christ, Matt. 28.19</a:t>
            </a:r>
            <a:r>
              <a:rPr lang="en-US" b="1" dirty="0" smtClean="0">
                <a:latin typeface="Corbel"/>
                <a:cs typeface="Corbel"/>
              </a:rPr>
              <a:t>; Mark </a:t>
            </a:r>
            <a:r>
              <a:rPr lang="en-US" b="1" dirty="0" smtClean="0">
                <a:latin typeface="Corbel"/>
                <a:cs typeface="Corbel"/>
              </a:rPr>
              <a:t>16.15</a:t>
            </a:r>
            <a:r>
              <a:rPr lang="en-US" b="1" dirty="0" smtClean="0">
                <a:latin typeface="Corbel"/>
                <a:cs typeface="Corbel"/>
              </a:rPr>
              <a:t>; Acts </a:t>
            </a:r>
            <a:r>
              <a:rPr lang="en-US" b="1" dirty="0" smtClean="0">
                <a:latin typeface="Corbel"/>
                <a:cs typeface="Corbel"/>
              </a:rPr>
              <a:t>8.12</a:t>
            </a:r>
            <a:endParaRPr lang="en-US" b="1" dirty="0">
              <a:latin typeface="Corbel"/>
              <a:cs typeface="Corbel"/>
            </a:endParaRPr>
          </a:p>
          <a:p>
            <a:pPr marL="0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One cannot be scripturally baptized if never taught before </a:t>
            </a:r>
            <a:r>
              <a:rPr lang="en-US" b="1" dirty="0" smtClean="0">
                <a:latin typeface="Corbel"/>
                <a:cs typeface="Corbel"/>
              </a:rPr>
              <a:t>baptized, 1 </a:t>
            </a:r>
            <a:r>
              <a:rPr lang="en-US" b="1" dirty="0">
                <a:latin typeface="Corbel"/>
                <a:cs typeface="Corbel"/>
              </a:rPr>
              <a:t>Peter </a:t>
            </a:r>
            <a:r>
              <a:rPr lang="en-US" b="1" dirty="0" smtClean="0">
                <a:latin typeface="Corbel"/>
                <a:cs typeface="Corbel"/>
              </a:rPr>
              <a:t>1.22</a:t>
            </a:r>
            <a:r>
              <a:rPr lang="en-US" b="1" dirty="0">
                <a:latin typeface="Corbel"/>
                <a:cs typeface="Corbel"/>
              </a:rPr>
              <a:t>-</a:t>
            </a:r>
            <a:r>
              <a:rPr lang="en-US" b="1" dirty="0" smtClean="0">
                <a:latin typeface="Corbel"/>
                <a:cs typeface="Corbel"/>
              </a:rPr>
              <a:t>23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55004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13235</TotalTime>
  <Words>787</Words>
  <Application>Microsoft Macintosh PowerPoint</Application>
  <PresentationFormat>On-screen Show (4:3)</PresentationFormat>
  <Paragraphs>98</Paragraphs>
  <Slides>17</Slides>
  <Notes>5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“For Christ Did Not Send Me To Baptize…”</vt:lpstr>
      <vt:lpstr>“For Christ Did Not Send Me To Baptize…”</vt:lpstr>
      <vt:lpstr>I Follow _ _ _ _ _ _ _</vt:lpstr>
      <vt:lpstr>PowerPoint Presentation</vt:lpstr>
      <vt:lpstr>Christ Must Have Been CRUCIFIED For You</vt:lpstr>
      <vt:lpstr>One Must Be Baptized In The NAME Of Christ</vt:lpstr>
      <vt:lpstr>One Must Be Baptized In The NAME Of Christ</vt:lpstr>
      <vt:lpstr>One Must Be Baptized In The NAME Of Christ</vt:lpstr>
      <vt:lpstr>One Must Be Baptized In The NAME Of Christ</vt:lpstr>
      <vt:lpstr>One Must Be Baptized In The NAME Of Christ</vt:lpstr>
      <vt:lpstr>One Must Be Baptized In The NAME Of Christ</vt:lpstr>
      <vt:lpstr>One Must Be Baptized In The NAME Of Christ</vt:lpstr>
      <vt:lpstr>One Must Be Baptized In The NAME Of Christ</vt:lpstr>
      <vt:lpstr>One Must Be Baptized In The NAME Of Christ</vt:lpstr>
      <vt:lpstr>Are You Of Christ?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Of ________.</dc:title>
  <dc:creator>Bryan Garlock</dc:creator>
  <cp:lastModifiedBy>Bryan Garlock</cp:lastModifiedBy>
  <cp:revision>52</cp:revision>
  <dcterms:created xsi:type="dcterms:W3CDTF">2013-07-23T22:56:03Z</dcterms:created>
  <dcterms:modified xsi:type="dcterms:W3CDTF">2014-09-20T20:25:39Z</dcterms:modified>
</cp:coreProperties>
</file>