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75"/>
    <a:srgbClr val="A95123"/>
    <a:srgbClr val="200C02"/>
    <a:srgbClr val="401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4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3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A3B3-43C9-814B-BBFA-4BD49583C98E}" type="datetimeFigureOut">
              <a:rPr lang="en-US" smtClean="0"/>
              <a:t>8/31/14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67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086" y="2446760"/>
            <a:ext cx="42478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Authority.</a:t>
            </a:r>
            <a:endParaRPr lang="en-US" sz="7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067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4" y="758727"/>
            <a:ext cx="8686800" cy="420460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Jesus’ authority is seen at the beginning, creation, John 1.1-3; Col.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1.16; Gen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. 1.1, 26; cf. 3: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22; Col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. 1.17; Heb. 1.3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’ authority is seen when He was born, Matt. 1.23; John 1.14,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17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621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4" y="758727"/>
            <a:ext cx="8686800" cy="420460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Jesus’ authority is seen as John was preaching &amp; baptizing, Mark 1.1-5; Luke 20.1-8; Luke 7.29-30; Matt. 3.11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’ authority is seen at His baptism, Mark 1.9-11</a:t>
            </a:r>
          </a:p>
        </p:txBody>
      </p:sp>
    </p:spTree>
    <p:extLst>
      <p:ext uri="{BB962C8B-B14F-4D97-AF65-F5344CB8AC3E}">
        <p14:creationId xmlns:p14="http://schemas.microsoft.com/office/powerpoint/2010/main" val="16723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4" y="758726"/>
            <a:ext cx="8686800" cy="609927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Jesus’ authority is seen in His teaching, Mark 1.21-22, 14-15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’ authority is seen in His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miracles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Leprosy, Matt 8.2-3</a:t>
            </a:r>
            <a:endParaRPr lang="en-US" sz="6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Blindness, John 9.1-7</a:t>
            </a:r>
            <a:endParaRPr lang="en-US" sz="6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Restoration 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of a priest’s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ear, Luke 22.50-51</a:t>
            </a:r>
            <a:endParaRPr lang="en-US" sz="6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Deafness and impediment of speech, Mark 7.32-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35</a:t>
            </a:r>
            <a:endParaRPr lang="en-US" sz="6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Healing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the sick, Mark 5.25-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34</a:t>
            </a:r>
            <a:endParaRPr lang="en-US" sz="10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Casting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out demons, Mark 1.23-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28</a:t>
            </a:r>
            <a:endParaRPr lang="en-US" sz="10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The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daughter of Jairus, Matt. 9.18-26; Mark 5.21-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43</a:t>
            </a:r>
            <a:endParaRPr lang="en-US" sz="11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A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widow’s son, Luke 7.11-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15</a:t>
            </a:r>
            <a:endParaRPr lang="en-US" sz="11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3143250" lvl="7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Lazarus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of Bethany, John 11.43-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44</a:t>
            </a:r>
            <a:endParaRPr lang="en-US" sz="11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663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4" y="758727"/>
            <a:ext cx="8686800" cy="420460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Jesus’ authority is seen forgiving sins, Matt. 9.1-8; Luke 7.44-50; Luke 23.42-43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’ authority is seen in His angels, Matt. 13.41-42</a:t>
            </a:r>
          </a:p>
        </p:txBody>
      </p:sp>
    </p:spTree>
    <p:extLst>
      <p:ext uri="{BB962C8B-B14F-4D97-AF65-F5344CB8AC3E}">
        <p14:creationId xmlns:p14="http://schemas.microsoft.com/office/powerpoint/2010/main" val="352229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4" y="758727"/>
            <a:ext cx="8686800" cy="420460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Jesus’ authority is seen at His transfiguration, Matt. 17.1-</a:t>
            </a: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8; 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2 Pet. 1.16-18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Jesus</a:t>
            </a:r>
            <a:r>
              <a:rPr lang="en-US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’ authority is seen in His resurrection, John 10.17-18</a:t>
            </a:r>
          </a:p>
        </p:txBody>
      </p:sp>
    </p:spTree>
    <p:extLst>
      <p:ext uri="{BB962C8B-B14F-4D97-AF65-F5344CB8AC3E}">
        <p14:creationId xmlns:p14="http://schemas.microsoft.com/office/powerpoint/2010/main" val="223115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God’s Plan For Your Salvation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06096" y="1600200"/>
            <a:ext cx="6737903" cy="4525963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Hear The Gospel, Rom. 10.17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Believe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That Jesus Is The Christ,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John 3.16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Repent Of Sins,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Acts 2.38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Confess Faith In Christ, Rom. 10.9-10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Be Fully Immersed In Jesus’ Name,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Acts 22.16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Be Faithful In All Things, Revelation 2.10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Repent, Confess, Pray, 1 John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1.9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59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341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Plan For Your Salvation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17</cp:revision>
  <dcterms:created xsi:type="dcterms:W3CDTF">2014-08-23T16:57:15Z</dcterms:created>
  <dcterms:modified xsi:type="dcterms:W3CDTF">2014-08-31T20:17:01Z</dcterms:modified>
</cp:coreProperties>
</file>