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16"/>
  </p:notesMasterIdLst>
  <p:sldIdLst>
    <p:sldId id="261" r:id="rId4"/>
    <p:sldId id="259" r:id="rId5"/>
    <p:sldId id="266" r:id="rId6"/>
    <p:sldId id="267" r:id="rId7"/>
    <p:sldId id="272" r:id="rId8"/>
    <p:sldId id="273" r:id="rId9"/>
    <p:sldId id="270" r:id="rId10"/>
    <p:sldId id="280" r:id="rId11"/>
    <p:sldId id="271" r:id="rId12"/>
    <p:sldId id="278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F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98" autoAdjust="0"/>
    <p:restoredTop sz="80597" autoAdjust="0"/>
  </p:normalViewPr>
  <p:slideViewPr>
    <p:cSldViewPr>
      <p:cViewPr varScale="1">
        <p:scale>
          <a:sx n="75" d="100"/>
          <a:sy n="75" d="100"/>
        </p:scale>
        <p:origin x="-21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D30B3-0251-0B4B-B3F4-C0D137C241AD}" type="datetimeFigureOut">
              <a:rPr lang="en-US" smtClean="0"/>
              <a:t>8/3/14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12498-C007-0444-A851-0FCE3487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69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12498-C007-0444-A851-0FCE348735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12498-C007-0444-A851-0FCE348735C9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155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12498-C007-0444-A851-0FCE348735C9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155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Image. http.//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bethlehemchurch.nextmeta.com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/images/library/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open_bible_partial_side_view_trans.png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>
              <a:spcBef>
                <a:spcPts val="0"/>
              </a:spcBef>
              <a:spcAft>
                <a:spcPts val="1700"/>
              </a:spcAft>
              <a:buFont typeface="Courier New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Cambria"/>
              <a:ea typeface="+mn-ea"/>
              <a:cs typeface="Cambri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12498-C007-0444-A851-0FCE348735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88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12498-C007-0444-A851-0FCE348735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41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12498-C007-0444-A851-0FCE348735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55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12498-C007-0444-A851-0FCE348735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82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12498-C007-0444-A851-0FCE348735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82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12498-C007-0444-A851-0FCE348735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55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12498-C007-0444-A851-0FCE348735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55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12498-C007-0444-A851-0FCE348735C9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15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1888D-7319-284C-BE67-395A440F93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8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F4C05-0D84-6146-89C4-724AAE20A4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95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96A02-A0F7-7346-B77D-CA0723A7DF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58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1888D-7319-284C-BE67-395A440F93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361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8B06F-6D3D-7741-9BCA-271C7EEC9A2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566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A5C28-FD6B-6F41-830A-274E8EF0E4E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48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B4BDC-DA19-1E45-9E28-D9436B8092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707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EC590-8B15-3B46-8406-151FFF2FD0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918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3F665-5B85-4441-B9D6-BC588E415BB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203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06F96-D02F-CA4E-8C08-6DCD0C0444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33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3B58C-1955-BC47-87E4-88B1DE8C84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70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8B06F-6D3D-7741-9BCA-271C7EEC9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90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BA3A3-C958-CF41-BC56-B97FA975A9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3699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F4C05-0D84-6146-89C4-724AAE20A4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436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96A02-A0F7-7346-B77D-CA0723A7DF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244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1888D-7319-284C-BE67-395A440F93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810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8B06F-6D3D-7741-9BCA-271C7EEC9A2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737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A5C28-FD6B-6F41-830A-274E8EF0E4E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3873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B4BDC-DA19-1E45-9E28-D9436B8092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810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EC590-8B15-3B46-8406-151FFF2FD0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7408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3F665-5B85-4441-B9D6-BC588E415BB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16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06F96-D02F-CA4E-8C08-6DCD0C0444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16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A5C28-FD6B-6F41-830A-274E8EF0E4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582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3B58C-1955-BC47-87E4-88B1DE8C84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3138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BA3A3-C958-CF41-BC56-B97FA975A9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3360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F4C05-0D84-6146-89C4-724AAE20A4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2793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96A02-A0F7-7346-B77D-CA0723A7DF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65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B4BDC-DA19-1E45-9E28-D9436B8092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1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EC590-8B15-3B46-8406-151FFF2FD0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3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3F665-5B85-4441-B9D6-BC588E415B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8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06F96-D02F-CA4E-8C08-6DCD0C0444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3B58C-1955-BC47-87E4-88B1DE8C84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1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BA3A3-C958-CF41-BC56-B97FA975A9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6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mbria"/>
                <a:cs typeface="Cambria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mbria"/>
                <a:cs typeface="Cambria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mbria"/>
                <a:cs typeface="Cambria"/>
              </a:defRPr>
            </a:lvl1pPr>
          </a:lstStyle>
          <a:p>
            <a:fld id="{D5F56ABA-B491-5040-B44C-4EDD95D90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/>
          <a:ea typeface="+mj-ea"/>
          <a:cs typeface="Cambria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mbria"/>
                <a:cs typeface="Cambria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mbria"/>
                <a:cs typeface="Cambria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mbria"/>
                <a:cs typeface="Cambria"/>
              </a:defRPr>
            </a:lvl1pPr>
          </a:lstStyle>
          <a:p>
            <a:fld id="{D5F56ABA-B491-5040-B44C-4EDD95D9098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52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/>
          <a:ea typeface="+mj-ea"/>
          <a:cs typeface="Cambria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mbria"/>
                <a:cs typeface="Cambria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mbria"/>
                <a:cs typeface="Cambria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mbria"/>
                <a:cs typeface="Cambria"/>
              </a:defRPr>
            </a:lvl1pPr>
          </a:lstStyle>
          <a:p>
            <a:fld id="{D5F56ABA-B491-5040-B44C-4EDD95D9098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7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/>
          <a:ea typeface="+mj-ea"/>
          <a:cs typeface="Cambria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58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4780" y="5281047"/>
            <a:ext cx="5326380" cy="180555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Use Of Scripture Is Not Enough</a:t>
            </a:r>
            <a:endParaRPr lang="en-US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Scriptures are </a:t>
            </a:r>
            <a:r>
              <a:rPr lang="en-US" sz="28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handled </a:t>
            </a:r>
            <a:r>
              <a:rPr lang="en-US" sz="28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properly when…</a:t>
            </a:r>
            <a:endParaRPr lang="en-US" sz="28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We do </a:t>
            </a:r>
            <a:r>
              <a:rPr lang="en-US" sz="24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not add or take </a:t>
            </a:r>
            <a:r>
              <a:rPr lang="en-US" sz="24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away, </a:t>
            </a:r>
            <a:r>
              <a:rPr lang="en-US" sz="24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2 </a:t>
            </a:r>
            <a:r>
              <a:rPr lang="en-US" sz="2400" i="1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John </a:t>
            </a:r>
            <a:r>
              <a:rPr lang="en-US" sz="24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9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We put </a:t>
            </a:r>
            <a:r>
              <a:rPr lang="en-US" sz="24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effort into learning </a:t>
            </a:r>
            <a:r>
              <a:rPr lang="en-US" sz="24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God’s Word, </a:t>
            </a:r>
            <a:r>
              <a:rPr lang="en-US" sz="24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2 Tim. 2.15; Acts 17.11</a:t>
            </a:r>
            <a:endParaRPr lang="en-US" sz="2400" i="1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We consider </a:t>
            </a:r>
            <a:r>
              <a:rPr lang="en-US" sz="24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all that God has </a:t>
            </a:r>
            <a:r>
              <a:rPr lang="en-US" sz="24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said, </a:t>
            </a:r>
            <a:r>
              <a:rPr lang="en-US" sz="24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Psalm 119.160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We do NOT diminish a word, </a:t>
            </a:r>
            <a:r>
              <a:rPr lang="en-US" sz="24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Jer. 26.2</a:t>
            </a:r>
            <a:endParaRPr lang="en-US" sz="2400" i="1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603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0799189">
            <a:off x="-297079" y="605286"/>
            <a:ext cx="60045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651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"/>
                <a:cs typeface="Baskerville"/>
              </a:rPr>
              <a:t>Do We </a:t>
            </a:r>
            <a:r>
              <a:rPr lang="en-US" sz="4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651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"/>
                <a:cs typeface="Baskerville"/>
              </a:rPr>
              <a:t>Really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651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"/>
                <a:cs typeface="Baskerville"/>
              </a:rPr>
              <a:t> Need…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65100">
                  <a:schemeClr val="tx1">
                    <a:alpha val="75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skerville"/>
              <a:cs typeface="Baskerville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62200" y="838202"/>
            <a:ext cx="6477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6600" spc="6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glow rad="1651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Rockwell Extra Bold"/>
                <a:cs typeface="Rockwell Extra Bold"/>
              </a:rPr>
              <a:t>BOOK, CHAPTER &amp; VERSE?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3810000"/>
            <a:ext cx="944118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14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963756"/>
            <a:ext cx="9144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1200"/>
              </a:spcAft>
            </a:pPr>
            <a:r>
              <a:rPr lang="en-US" sz="30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Believe </a:t>
            </a:r>
            <a:r>
              <a:rPr lang="en-US" sz="3000" i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That Jesus Is The Christ, John </a:t>
            </a:r>
            <a:r>
              <a:rPr lang="en-US" sz="30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3.16</a:t>
            </a:r>
            <a:endParaRPr lang="en-US" sz="3000" i="1" spc="3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skerville Old Face"/>
              <a:ea typeface="+mn-ea"/>
              <a:cs typeface="Baskerville Old Face"/>
            </a:endParaRPr>
          </a:p>
          <a:p>
            <a:pPr algn="ctr" defTabSz="457200" fontAlgn="auto">
              <a:spcBef>
                <a:spcPts val="0"/>
              </a:spcBef>
              <a:spcAft>
                <a:spcPts val="1200"/>
              </a:spcAft>
            </a:pPr>
            <a:r>
              <a:rPr lang="en-US" sz="3000" i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Repent Of Sins, Acts </a:t>
            </a:r>
            <a:r>
              <a:rPr lang="en-US" sz="30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2.38</a:t>
            </a:r>
            <a:endParaRPr lang="en-US" sz="3000" i="1" spc="3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skerville Old Face"/>
              <a:ea typeface="+mn-ea"/>
              <a:cs typeface="Baskerville Old Face"/>
            </a:endParaRPr>
          </a:p>
          <a:p>
            <a:pPr algn="ctr" defTabSz="457200" fontAlgn="auto">
              <a:spcBef>
                <a:spcPts val="0"/>
              </a:spcBef>
              <a:spcAft>
                <a:spcPts val="1200"/>
              </a:spcAft>
            </a:pPr>
            <a:r>
              <a:rPr lang="en-US" sz="3000" i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Confess Faith In Christ, </a:t>
            </a:r>
            <a:r>
              <a:rPr lang="en-US" sz="30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Rom. 10.9-10</a:t>
            </a:r>
            <a:endParaRPr lang="en-US" sz="3000" i="1" spc="3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skerville Old Face"/>
              <a:ea typeface="+mn-ea"/>
              <a:cs typeface="Baskerville Old Face"/>
            </a:endParaRPr>
          </a:p>
          <a:p>
            <a:pPr algn="ctr" defTabSz="457200" fontAlgn="auto">
              <a:spcBef>
                <a:spcPts val="0"/>
              </a:spcBef>
              <a:spcAft>
                <a:spcPts val="1200"/>
              </a:spcAft>
            </a:pPr>
            <a:r>
              <a:rPr lang="en-US" sz="3000" i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Be Fully Immersed In Jesus’ Name, </a:t>
            </a:r>
            <a:r>
              <a:rPr lang="en-US" sz="30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Acts </a:t>
            </a:r>
            <a:r>
              <a:rPr lang="en-US" sz="30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22.16</a:t>
            </a:r>
            <a:endParaRPr lang="en-US" sz="3000" i="1" spc="3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skerville Old Face"/>
              <a:ea typeface="+mn-ea"/>
              <a:cs typeface="Baskerville Old Face"/>
            </a:endParaRPr>
          </a:p>
          <a:p>
            <a:pPr algn="ctr" defTabSz="457200" fontAlgn="auto">
              <a:spcBef>
                <a:spcPts val="0"/>
              </a:spcBef>
              <a:spcAft>
                <a:spcPts val="1200"/>
              </a:spcAft>
            </a:pPr>
            <a:r>
              <a:rPr lang="en-US" sz="30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Be Faithful </a:t>
            </a:r>
            <a:r>
              <a:rPr lang="en-US" sz="3000" i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In All Things, </a:t>
            </a:r>
            <a:r>
              <a:rPr lang="en-US" sz="30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Rev. 2.10</a:t>
            </a:r>
            <a:endParaRPr lang="en-US" sz="3000" i="1" spc="3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skerville Old Face"/>
              <a:ea typeface="+mn-ea"/>
              <a:cs typeface="Baskerville Old Face"/>
            </a:endParaRPr>
          </a:p>
          <a:p>
            <a:pPr algn="ctr" defTabSz="457200" fontAlgn="auto">
              <a:spcBef>
                <a:spcPts val="0"/>
              </a:spcBef>
              <a:spcAft>
                <a:spcPts val="1200"/>
              </a:spcAft>
            </a:pPr>
            <a:r>
              <a:rPr lang="en-US" sz="3000" i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Repent, Confess, </a:t>
            </a:r>
            <a:r>
              <a:rPr lang="en-US" sz="30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Pray, </a:t>
            </a:r>
            <a:r>
              <a:rPr lang="en-US" sz="3000" i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1 John 1.9</a:t>
            </a:r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Baskerville Old Face"/>
                <a:cs typeface="Baskerville Old Face"/>
              </a:rPr>
              <a:t>God’s Plan For Man’s Salvation</a:t>
            </a:r>
            <a:endParaRPr lang="en-US" sz="4800" b="1" dirty="0">
              <a:latin typeface="Baskerville Old Face"/>
              <a:cs typeface="Baskerville Old Face"/>
            </a:endParaRPr>
          </a:p>
        </p:txBody>
      </p:sp>
    </p:spTree>
    <p:extLst>
      <p:ext uri="{BB962C8B-B14F-4D97-AF65-F5344CB8AC3E}">
        <p14:creationId xmlns:p14="http://schemas.microsoft.com/office/powerpoint/2010/main" val="177459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0799189">
            <a:off x="-297079" y="605286"/>
            <a:ext cx="60045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651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"/>
                <a:cs typeface="Baskerville"/>
              </a:rPr>
              <a:t>Do We </a:t>
            </a:r>
            <a:r>
              <a:rPr lang="en-US" sz="4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651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"/>
                <a:cs typeface="Baskerville"/>
              </a:rPr>
              <a:t>Really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651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"/>
                <a:cs typeface="Baskerville"/>
              </a:rPr>
              <a:t> Need…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65100">
                  <a:schemeClr val="tx1">
                    <a:alpha val="75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skerville"/>
              <a:cs typeface="Baskerville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62200" y="838202"/>
            <a:ext cx="6477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6600" spc="6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glow rad="1651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Rockwell Extra Bold"/>
                <a:cs typeface="Rockwell Extra Bold"/>
              </a:rPr>
              <a:t>BOOK, CHAPTER &amp; VERSE?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4780" y="3886200"/>
            <a:ext cx="9441180" cy="3200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4780" y="5281047"/>
            <a:ext cx="5326380" cy="180555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Use Of Scripture </a:t>
            </a:r>
            <a:r>
              <a:rPr lang="en-US" sz="3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Is Commanded</a:t>
            </a:r>
            <a:endParaRPr lang="en-US" sz="40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Speak as the oracles of </a:t>
            </a:r>
            <a:r>
              <a:rPr lang="en-US" sz="24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God, </a:t>
            </a:r>
            <a:r>
              <a:rPr lang="en-US" sz="24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 </a:t>
            </a:r>
            <a:r>
              <a:rPr lang="en-US" sz="2400" i="1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Peter </a:t>
            </a:r>
            <a:r>
              <a:rPr lang="en-US" sz="24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4.11</a:t>
            </a:r>
          </a:p>
          <a:p>
            <a:pPr marL="57150" indent="0">
              <a:buNone/>
            </a:pPr>
            <a:endParaRPr lang="en-US" sz="2400" dirty="0" smtClean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7150" indent="0">
              <a:buNone/>
            </a:pPr>
            <a:r>
              <a:rPr lang="en-US" sz="24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“Speak…sound doctrine,” </a:t>
            </a:r>
            <a:r>
              <a:rPr lang="en-US" sz="24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Titus 2.1</a:t>
            </a:r>
            <a:endParaRPr lang="en-US" sz="2400" dirty="0" smtClean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7150" indent="0">
              <a:buNone/>
            </a:pPr>
            <a:endParaRPr lang="en-US" sz="2400" dirty="0" smtClean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7150" indent="0">
              <a:buNone/>
            </a:pPr>
            <a:r>
              <a:rPr lang="en-US" sz="24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Have an answer for your faith, </a:t>
            </a:r>
            <a:r>
              <a:rPr lang="en-US" sz="2400" i="1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1 Peter 3.15</a:t>
            </a:r>
          </a:p>
          <a:p>
            <a:pPr marL="57150" indent="0">
              <a:buNone/>
            </a:pPr>
            <a:endParaRPr lang="en-US" sz="24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7150" indent="0">
              <a:buNone/>
            </a:pPr>
            <a:r>
              <a:rPr lang="en-US" sz="24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Stand </a:t>
            </a:r>
            <a:r>
              <a:rPr lang="en-US" sz="24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&amp; speak the word of the LORD, </a:t>
            </a:r>
            <a:r>
              <a:rPr lang="en-US" sz="2400" i="1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Jeremiah 26.2</a:t>
            </a:r>
          </a:p>
          <a:p>
            <a:pPr marL="57150" indent="0">
              <a:buNone/>
            </a:pPr>
            <a:endParaRPr lang="en-US" sz="24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7150" indent="0">
              <a:buNone/>
            </a:pPr>
            <a:r>
              <a:rPr lang="en-US" sz="24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				         Contend </a:t>
            </a:r>
            <a:r>
              <a:rPr lang="en-US" sz="24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for the faith, </a:t>
            </a:r>
            <a:r>
              <a:rPr lang="en-US" sz="2400" i="1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Jude 3</a:t>
            </a:r>
            <a:endParaRPr lang="en-US" sz="2400" i="1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676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78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charRg st="78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charRg st="78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charRg st="78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23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charRg st="123" end="1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charRg st="123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charRg st="123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74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charRg st="174" end="2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charRg st="174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charRg st="174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4780" y="5281047"/>
            <a:ext cx="5326380" cy="180555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Use Of Scripture </a:t>
            </a:r>
            <a:r>
              <a:rPr lang="en-US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Is Needed</a:t>
            </a:r>
            <a:endParaRPr lang="en-US" sz="40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00050" y="1981200"/>
            <a:ext cx="8343900" cy="45720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Jesus </a:t>
            </a:r>
            <a:r>
              <a:rPr lang="en-US" sz="28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used </a:t>
            </a:r>
            <a:r>
              <a:rPr lang="en-US" sz="28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r>
              <a:rPr lang="en-US" sz="28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cripture, </a:t>
            </a:r>
            <a:r>
              <a:rPr lang="en-US" sz="28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Matt. 22.23</a:t>
            </a:r>
            <a:r>
              <a:rPr lang="en-US" sz="2800" i="1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en-US" sz="28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33</a:t>
            </a:r>
            <a:endParaRPr lang="en-US" sz="2800" i="1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lvl="0" indent="0">
              <a:buNone/>
            </a:pPr>
            <a:endParaRPr lang="en-US" sz="2800" dirty="0" smtClean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lvl="0" indent="0">
              <a:buNone/>
            </a:pPr>
            <a:r>
              <a:rPr lang="en-US" sz="28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8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postles used Scripture, </a:t>
            </a:r>
            <a:r>
              <a:rPr lang="en-US" sz="24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Acts 2.14-39, Acts 13.16</a:t>
            </a:r>
            <a:r>
              <a:rPr lang="en-US" sz="2400" i="1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en-US" sz="24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41; 17.2-3</a:t>
            </a:r>
          </a:p>
          <a:p>
            <a:pPr marL="0" lvl="0" indent="0">
              <a:buNone/>
            </a:pPr>
            <a:endParaRPr lang="en-US" sz="2400" i="1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lvl="0" indent="0">
              <a:buNone/>
            </a:pPr>
            <a:r>
              <a:rPr lang="en-US" sz="28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Christians used Scripture, </a:t>
            </a:r>
            <a:r>
              <a:rPr lang="en-US" sz="28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Acts 18.24</a:t>
            </a:r>
            <a:r>
              <a:rPr lang="en-US" sz="2800" i="1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en-US" sz="28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28</a:t>
            </a:r>
            <a:endParaRPr lang="en-US" sz="2800" i="1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908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4780" y="5281047"/>
            <a:ext cx="5326380" cy="180555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Use </a:t>
            </a:r>
            <a:r>
              <a:rPr lang="en-US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Of </a:t>
            </a:r>
            <a:r>
              <a:rPr lang="en-US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Scripture </a:t>
            </a:r>
            <a:r>
              <a:rPr lang="en-US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Is Needed</a:t>
            </a:r>
            <a:endParaRPr lang="en-US" sz="28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sz="24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r>
              <a:rPr lang="en-US" sz="27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Jesus </a:t>
            </a:r>
            <a:r>
              <a:rPr lang="en-US" sz="27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used </a:t>
            </a:r>
            <a:r>
              <a:rPr lang="en-US" sz="27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Scripture, </a:t>
            </a:r>
            <a:r>
              <a:rPr lang="en-US" sz="27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Matt. 21.12</a:t>
            </a:r>
            <a:r>
              <a:rPr lang="en-US" sz="2700" i="1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en-US" sz="27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13</a:t>
            </a:r>
            <a:endParaRPr lang="en-US" sz="27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lvl="0" indent="0">
              <a:buNone/>
            </a:pPr>
            <a:endParaRPr lang="en-US" sz="2700" dirty="0" smtClean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r>
              <a:rPr lang="en-US" sz="27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Apostles used Scripture, </a:t>
            </a:r>
            <a:r>
              <a:rPr lang="en-US" sz="27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Acts 15.13</a:t>
            </a:r>
            <a:r>
              <a:rPr lang="en-US" sz="2700" i="1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-19; 1 </a:t>
            </a:r>
            <a:r>
              <a:rPr lang="en-US" sz="27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Cor. </a:t>
            </a:r>
            <a:r>
              <a:rPr lang="en-US" sz="2700" i="1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9.6-</a:t>
            </a:r>
            <a:r>
              <a:rPr lang="en-US" sz="27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14</a:t>
            </a:r>
            <a:endParaRPr lang="en-US" sz="2700" i="1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046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Use </a:t>
            </a:r>
            <a:r>
              <a:rPr lang="en-US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Of </a:t>
            </a:r>
            <a:r>
              <a:rPr lang="en-US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Scripture </a:t>
            </a:r>
            <a:r>
              <a:rPr lang="en-US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Is Needed</a:t>
            </a:r>
            <a:endParaRPr lang="en-US" sz="28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When we have a practice, it needs to be proven by Scripture</a:t>
            </a:r>
          </a:p>
          <a:p>
            <a:pPr marL="0" indent="0" algn="ctr">
              <a:buNone/>
            </a:pPr>
            <a:r>
              <a:rPr lang="en-US" sz="2800" i="1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Col. </a:t>
            </a:r>
            <a:r>
              <a:rPr lang="en-US" sz="2800" i="1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3.17; </a:t>
            </a:r>
            <a:r>
              <a:rPr lang="en-US" sz="2800" i="1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Acts 15.24; Matt. </a:t>
            </a:r>
            <a:r>
              <a:rPr lang="en-US" sz="2800" i="1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15.9</a:t>
            </a:r>
            <a:endParaRPr lang="en-US" sz="2800" i="1" dirty="0" smtClean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4780" y="5281047"/>
            <a:ext cx="5326380" cy="180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40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4780" y="5281047"/>
            <a:ext cx="5326380" cy="180555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Use Of </a:t>
            </a:r>
            <a:r>
              <a:rPr lang="en-US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Scripture </a:t>
            </a:r>
            <a:r>
              <a:rPr lang="en-US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Is Needed</a:t>
            </a:r>
            <a:endParaRPr lang="en-US" sz="48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266700" y="1981200"/>
            <a:ext cx="8610600" cy="45720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Paul proved the scriptures can bring salvation, </a:t>
            </a:r>
            <a:r>
              <a:rPr lang="en-US" sz="28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2 Tim. 3.15; Rom. 10.8-17</a:t>
            </a:r>
          </a:p>
          <a:p>
            <a:pPr marL="457200" lvl="1" indent="0">
              <a:buNone/>
            </a:pPr>
            <a:endParaRPr lang="en-US" sz="2400" dirty="0" smtClean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lvl="1" indent="0">
              <a:buNone/>
            </a:pPr>
            <a:r>
              <a:rPr lang="en-US" sz="24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He showed the need for belief and confession by quoting Deut. 30.14 &amp; Isaiah 28.16,</a:t>
            </a:r>
            <a:r>
              <a:rPr lang="en-US" sz="2400" i="1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cf. Rom. 10.9-</a:t>
            </a:r>
            <a:r>
              <a:rPr lang="en-US" sz="24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11</a:t>
            </a:r>
            <a:endParaRPr lang="en-US" sz="2400" dirty="0" smtClean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lvl="1" indent="0">
              <a:buNone/>
            </a:pPr>
            <a:endParaRPr lang="en-US" sz="2400" dirty="0" smtClean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lvl="1" indent="0">
              <a:buNone/>
            </a:pPr>
            <a:r>
              <a:rPr lang="en-US" sz="24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He showed the need for baptism by quoting Joel 2.32, </a:t>
            </a:r>
            <a:r>
              <a:rPr lang="en-US" sz="2400" i="1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cf. Rom. 10.13; Acts </a:t>
            </a:r>
            <a:r>
              <a:rPr lang="en-US" sz="2400" i="1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22.16</a:t>
            </a:r>
            <a:endParaRPr lang="en-US" sz="2400" i="1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128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Use Of </a:t>
            </a:r>
            <a:r>
              <a:rPr lang="en-US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Scripture </a:t>
            </a:r>
            <a:r>
              <a:rPr lang="en-US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Is Needed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He </a:t>
            </a:r>
            <a:r>
              <a:rPr lang="en-US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proved the gospel needed to be preached by quoting Isaiah 52.7, cf. Rom. 10.15, 17</a:t>
            </a:r>
          </a:p>
          <a:p>
            <a:pPr marL="57150" indent="0">
              <a:buNone/>
            </a:pPr>
            <a:endParaRPr lang="en-US" dirty="0" smtClean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7150" indent="0">
              <a:buNone/>
            </a:pPr>
            <a:r>
              <a:rPr lang="en-US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He showed that the Word has to be obeyed by quoting Isaiah 53.1, </a:t>
            </a:r>
            <a:r>
              <a:rPr lang="en-US" i="1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Rom. 10.16</a:t>
            </a:r>
            <a:endParaRPr lang="en-US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4780" y="5281047"/>
            <a:ext cx="5326380" cy="180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57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Use Of </a:t>
            </a:r>
            <a:r>
              <a:rPr lang="en-US" sz="36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Scripture </a:t>
            </a:r>
            <a:r>
              <a:rPr lang="en-US" sz="36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Is Not Enough</a:t>
            </a:r>
            <a:endParaRPr lang="en-US" sz="32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266700" y="1752600"/>
            <a:ext cx="8610600" cy="457200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endParaRPr lang="en-US" dirty="0" smtClean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7150" indent="0">
              <a:buNone/>
            </a:pPr>
            <a:r>
              <a:rPr lang="en-US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Satan cited &amp; distorted Scripture, </a:t>
            </a:r>
            <a:r>
              <a:rPr lang="en-US" i="1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Matt. 4.5</a:t>
            </a:r>
            <a:r>
              <a:rPr lang="en-US" i="1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en-US" i="1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7; Gen</a:t>
            </a:r>
            <a:r>
              <a:rPr lang="en-US" i="1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. 3.1-</a:t>
            </a:r>
            <a:r>
              <a:rPr lang="en-US" i="1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5</a:t>
            </a:r>
            <a:endParaRPr lang="en-US" dirty="0" smtClean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7150" indent="0">
              <a:buNone/>
            </a:pPr>
            <a:endParaRPr lang="en-US" dirty="0" smtClean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7150" indent="0">
              <a:buNone/>
            </a:pPr>
            <a:r>
              <a:rPr lang="en-US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five thousand cited &amp; distorted Scripture, </a:t>
            </a:r>
            <a:r>
              <a:rPr lang="en-US" i="1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John 6.28</a:t>
            </a:r>
            <a:r>
              <a:rPr lang="en-US" i="1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en-US" i="1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33; 2 Peter 3.15-16</a:t>
            </a:r>
            <a:endParaRPr lang="en-US" dirty="0" smtClean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4780" y="5281047"/>
            <a:ext cx="5326380" cy="180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63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17205</TotalTime>
  <Words>460</Words>
  <Application>Microsoft Macintosh PowerPoint</Application>
  <PresentationFormat>On-screen Show (4:3)</PresentationFormat>
  <Paragraphs>71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Blank Presentation</vt:lpstr>
      <vt:lpstr>1_Blank Presentation</vt:lpstr>
      <vt:lpstr>2_Blank Presentation</vt:lpstr>
      <vt:lpstr>PowerPoint Presentation</vt:lpstr>
      <vt:lpstr>PowerPoint Presentation</vt:lpstr>
      <vt:lpstr>The Use Of Scripture Is Commanded</vt:lpstr>
      <vt:lpstr>The Use Of Scripture Is Needed</vt:lpstr>
      <vt:lpstr>The Use Of Scripture Is Needed</vt:lpstr>
      <vt:lpstr>The Use Of Scripture Is Needed</vt:lpstr>
      <vt:lpstr>The Use Of Scripture Is Needed</vt:lpstr>
      <vt:lpstr>The Use Of Scripture Is Needed</vt:lpstr>
      <vt:lpstr>The Use Of Scripture Is Not Enough</vt:lpstr>
      <vt:lpstr>The Use Of Scripture Is Not Enough</vt:lpstr>
      <vt:lpstr>PowerPoint Presentation</vt:lpstr>
      <vt:lpstr>God’s Plan For Man’s Salvation</vt:lpstr>
    </vt:vector>
  </TitlesOfParts>
  <Company>BeSharpCreative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Feit</dc:creator>
  <cp:lastModifiedBy>Bryan Garlock</cp:lastModifiedBy>
  <cp:revision>114</cp:revision>
  <dcterms:created xsi:type="dcterms:W3CDTF">2009-01-23T02:45:09Z</dcterms:created>
  <dcterms:modified xsi:type="dcterms:W3CDTF">2014-08-03T19:41:12Z</dcterms:modified>
</cp:coreProperties>
</file>