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60" r:id="rId4"/>
    <p:sldId id="261" r:id="rId5"/>
    <p:sldId id="264" r:id="rId6"/>
    <p:sldId id="265" r:id="rId7"/>
    <p:sldId id="266" r:id="rId8"/>
    <p:sldId id="262" r:id="rId9"/>
    <p:sldId id="269" r:id="rId10"/>
    <p:sldId id="272" r:id="rId11"/>
    <p:sldId id="268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3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206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88CB60-7847-6C4B-A3DC-9FA716A22AFB}" type="datetimeFigureOut">
              <a:rPr lang="en-US"/>
              <a:pPr/>
              <a:t>7/23/14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87C7E-0B1A-3949-B9C7-9FA9DE3E0F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F60B5A-C1F9-0049-BE75-FF6D5C3DDBA3}" type="datetimeFigureOut">
              <a:rPr lang="en-US"/>
              <a:pPr/>
              <a:t>7/23/14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D1B89-0485-D643-A278-4CA4435AA5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7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F65F9B-E273-234A-96AB-02BD1857BE96}" type="datetimeFigureOut">
              <a:rPr lang="en-US"/>
              <a:pPr/>
              <a:t>7/23/14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9E150-D1C2-5744-BED5-121F3F7C21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0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EAD-A0DB-6F4A-9368-58336F46D8D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3668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EAD-A0DB-6F4A-9368-58336F46D8D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0917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EAD-A0DB-6F4A-9368-58336F46D8D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1304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EAD-A0DB-6F4A-9368-58336F46D8D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512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EAD-A0DB-6F4A-9368-58336F46D8D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1302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EAD-A0DB-6F4A-9368-58336F46D8D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2066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EAD-A0DB-6F4A-9368-58336F46D8D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6440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EAD-A0DB-6F4A-9368-58336F46D8D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160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A02B96-235C-0943-8E7D-25C7F3D2C862}" type="datetimeFigureOut">
              <a:rPr lang="en-US"/>
              <a:pPr/>
              <a:t>7/23/14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C378E-0EFF-8849-9693-CDE76740B9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2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EAD-A0DB-6F4A-9368-58336F46D8D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8548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EAD-A0DB-6F4A-9368-58336F46D8D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4843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EAD-A0DB-6F4A-9368-58336F46D8D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29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084FED-6DBD-4A48-9F4F-FEF3E1A12713}" type="datetimeFigureOut">
              <a:rPr lang="en-US"/>
              <a:pPr/>
              <a:t>7/23/14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2ED3D-0198-F04B-8FA1-2577EC27AC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6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5218A9-4391-5242-A05F-EC171ACCB262}" type="datetimeFigureOut">
              <a:rPr lang="en-US"/>
              <a:pPr/>
              <a:t>7/23/14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1BECE-7016-A940-B054-C18EF990D6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C7BEB0-6BD1-1544-A3C2-57458D225F2B}" type="datetimeFigureOut">
              <a:rPr lang="en-US"/>
              <a:pPr/>
              <a:t>7/23/14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C1C43-35FB-8949-9BB9-03BF0E504C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6E0A12-A389-7246-9F72-35BCF9327496}" type="datetimeFigureOut">
              <a:rPr lang="en-US"/>
              <a:pPr/>
              <a:t>7/23/14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4401C-DE43-2649-A91A-F7E610778C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4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A4921B-CB49-DE43-9BC1-9C2AA8679FE8}" type="datetimeFigureOut">
              <a:rPr lang="en-US"/>
              <a:pPr/>
              <a:t>7/23/14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F40AC-EE7D-4141-8A4B-A8DE68BFC1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5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80429A-4F87-9546-B66F-E7CB89B68AA7}" type="datetimeFigureOut">
              <a:rPr lang="en-US"/>
              <a:pPr/>
              <a:t>7/23/14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5BF4C-7692-664D-B5B3-F733559C10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1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4B17FC-B64F-3744-ADA9-22DC8B7B914C}" type="datetimeFigureOut">
              <a:rPr lang="en-US"/>
              <a:pPr/>
              <a:t>7/23/14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08697-848E-C549-8C9A-6D954DA53C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6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D6DC9B3D-A09F-184C-82A3-B1D3FAD27CAC}" type="datetimeFigureOut">
              <a:rPr lang="en-US"/>
              <a:pPr/>
              <a:t>7/23/14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85F4416-B275-E84A-A665-8DDF2A0CE08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F86EEAD-A0DB-6F4A-9368-58336F46D8D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7/23/14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61F1AF-3AF8-614D-B959-8B75050B71F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97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95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515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253" y="2990671"/>
            <a:ext cx="47921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Bright"/>
                <a:cs typeface="Lucida Bright"/>
              </a:rPr>
              <a:t>Restoring</a:t>
            </a:r>
            <a:endParaRPr lang="en-US" sz="72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Bright"/>
              <a:cs typeface="Lucida Br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7400" y="3307140"/>
            <a:ext cx="20752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otlight MT Light"/>
                <a:cs typeface="Footlight MT Light"/>
              </a:rPr>
              <a:t>The</a:t>
            </a:r>
            <a:endParaRPr lang="en-US" sz="1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ootlight MT Light"/>
              <a:cs typeface="Footlight MT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528" y="3244334"/>
            <a:ext cx="7662944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otlight MT Light"/>
                <a:cs typeface="Footlight MT Light"/>
              </a:rPr>
              <a:t>Fallen</a:t>
            </a:r>
            <a:endParaRPr lang="en-US" sz="23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ootlight MT Light"/>
              <a:cs typeface="Footlight MT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752600"/>
            <a:ext cx="502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We can fall if we don’t take heed to the Word, </a:t>
            </a:r>
            <a:r>
              <a:rPr lang="en-US" sz="3200" i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1 Cor. 10.12</a:t>
            </a:r>
          </a:p>
          <a:p>
            <a:endParaRPr lang="en-US" sz="3200" dirty="0" smtClean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ambria"/>
              <a:cs typeface="Cambria"/>
            </a:endParaRPr>
          </a:p>
          <a:p>
            <a:r>
              <a:rPr lang="en-US" sz="32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We </a:t>
            </a:r>
            <a:r>
              <a:rPr lang="en-US" sz="3200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can continue not in the faith, </a:t>
            </a:r>
            <a:r>
              <a:rPr lang="en-US" sz="3200" i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Col. </a:t>
            </a:r>
            <a:r>
              <a:rPr lang="en-US" sz="3200" i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1.21-23</a:t>
            </a:r>
          </a:p>
          <a:p>
            <a:endParaRPr lang="en-US" sz="3200" dirty="0" smtClean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ambria"/>
              <a:cs typeface="Cambria"/>
            </a:endParaRPr>
          </a:p>
          <a:p>
            <a:r>
              <a:rPr lang="en-US" sz="32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We </a:t>
            </a:r>
            <a:r>
              <a:rPr lang="en-US" sz="3200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can depart from the faith, </a:t>
            </a:r>
            <a:r>
              <a:rPr lang="en-US" sz="3200" i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1 Tim. 4.1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94382"/>
            <a:ext cx="4724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/>
                <a:cs typeface="Cambria"/>
              </a:rPr>
              <a:t>We Have A Responsibility To Our Salvation!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churchofchristatnorthside.com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0"/>
            <a:ext cx="5029200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We can develop an evil heart of unbelief in departing from the living God, </a:t>
            </a:r>
            <a:r>
              <a:rPr lang="en-US" sz="2800" i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Heb. 3.12</a:t>
            </a:r>
          </a:p>
          <a:p>
            <a:endParaRPr lang="en-US" sz="2800" dirty="0" smtClean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ambria"/>
              <a:cs typeface="Cambria"/>
            </a:endParaRPr>
          </a:p>
          <a:p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We 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can stray from the truth, </a:t>
            </a:r>
            <a:r>
              <a:rPr lang="en-US" sz="2800" i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James 5.19-</a:t>
            </a:r>
            <a:r>
              <a:rPr lang="en-US" sz="2800" i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20</a:t>
            </a:r>
          </a:p>
          <a:p>
            <a:endParaRPr lang="en-US" sz="2800" i="1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ambria"/>
              <a:cs typeface="Cambria"/>
            </a:endParaRPr>
          </a:p>
          <a:p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We can deny the Lord who bought us, </a:t>
            </a:r>
            <a:r>
              <a:rPr lang="en-US" sz="2800" i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2 Peter 2.1</a:t>
            </a:r>
          </a:p>
          <a:p>
            <a:endParaRPr lang="en-US" sz="2800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ambria"/>
              <a:cs typeface="Cambria"/>
            </a:endParaRPr>
          </a:p>
          <a:p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We can be led away with error, </a:t>
            </a:r>
            <a:r>
              <a:rPr lang="en-US" sz="2800" i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2 Peter </a:t>
            </a:r>
            <a:r>
              <a:rPr lang="en-US" sz="2800" i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3.17</a:t>
            </a:r>
            <a:endParaRPr lang="en-US" sz="4000" i="1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ambria"/>
              <a:cs typeface="Cambr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94382"/>
            <a:ext cx="4724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/>
                <a:cs typeface="Cambria"/>
              </a:rPr>
              <a:t>We Have A Responsibility To Our Salvation!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churchofchristatnorthside.com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0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828800"/>
            <a:ext cx="495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We must look out for each other, </a:t>
            </a:r>
            <a:r>
              <a:rPr lang="en-US" sz="2800" i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Heb. 3.12-13</a:t>
            </a:r>
          </a:p>
          <a:p>
            <a:endParaRPr lang="en-US" sz="2800" dirty="0" smtClean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ambria"/>
              <a:cs typeface="Cambria"/>
            </a:endParaRPr>
          </a:p>
          <a:p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We must restore the spiritual sick, </a:t>
            </a:r>
            <a:r>
              <a:rPr lang="en-US" sz="2800" i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Gal. 6.1</a:t>
            </a:r>
          </a:p>
          <a:p>
            <a:endParaRPr lang="en-US" sz="2800" dirty="0" smtClean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ambria"/>
              <a:cs typeface="Cambria"/>
            </a:endParaRPr>
          </a:p>
          <a:p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We must turn erring brethren from their error, </a:t>
            </a:r>
            <a:r>
              <a:rPr lang="en-US" sz="2800" i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James 5.19-20; 1 John 5.16-17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481543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/>
                <a:cs typeface="Cambria"/>
              </a:rPr>
              <a:t>We Have A Responsibility To Our Brethren!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churchofchristatnorthside.com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4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4648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/>
                <a:cs typeface="Cambria"/>
              </a:rPr>
              <a:t>We Have A Responsibility To The Spiritually Sick!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151525"/>
            <a:ext cx="5943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If the spiritually sick refuse to repent, we are commanded to exercise discipline, </a:t>
            </a:r>
            <a:r>
              <a:rPr lang="en-US" sz="4400" i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ambria"/>
                <a:cs typeface="Cambria"/>
              </a:rPr>
              <a:t>2 Thess. 3.6, 14-15, etc.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churchofchristatnorthside.com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0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20386"/>
            <a:ext cx="9144000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cap="none" spc="6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Century Gothic"/>
              </a:rPr>
              <a:t>We Are Either</a:t>
            </a:r>
          </a:p>
          <a:p>
            <a:pPr algn="ctr"/>
            <a:endParaRPr lang="en-US" sz="4800" spc="600" dirty="0" smtClean="0">
              <a:ln w="12700">
                <a:solidFill>
                  <a:schemeClr val="bg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/>
              <a:cs typeface="Century Gothic"/>
            </a:endParaRPr>
          </a:p>
          <a:p>
            <a:pPr algn="ctr"/>
            <a:r>
              <a:rPr lang="en-US" sz="4400" spc="6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Century Gothic"/>
              </a:rPr>
              <a:t>The Sin</a:t>
            </a:r>
            <a:r>
              <a:rPr lang="en-US" sz="4400" cap="none" spc="6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Century Gothic"/>
              </a:rPr>
              <a:t>!</a:t>
            </a:r>
            <a:endParaRPr lang="en-US" sz="4400" cap="none" spc="600" dirty="0">
              <a:ln w="12700">
                <a:solidFill>
                  <a:schemeClr val="bg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732" y="5181600"/>
            <a:ext cx="82565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cap="none" spc="60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13238">
                      <a:alpha val="75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otlight MT Light"/>
                <a:cs typeface="Footlight MT Light"/>
              </a:rPr>
              <a:t>ENABLING </a:t>
            </a:r>
            <a:r>
              <a:rPr lang="en-US" sz="3200" cap="none" spc="60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Century Gothic"/>
              </a:rPr>
              <a:t>Or</a:t>
            </a:r>
            <a:r>
              <a:rPr lang="en-US" sz="4400" b="1" cap="none" spc="60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13238">
                      <a:alpha val="75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otlight MT Light"/>
                <a:cs typeface="Footlight MT Light"/>
              </a:rPr>
              <a:t> CORRECTING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253" y="2990671"/>
            <a:ext cx="47921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75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Bright"/>
                <a:cs typeface="Lucida Bright"/>
              </a:rPr>
              <a:t>Restoring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5867400" y="3307140"/>
            <a:ext cx="20752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75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otlight MT Light"/>
                <a:cs typeface="Footlight MT Light"/>
              </a:rPr>
              <a:t>The</a:t>
            </a:r>
            <a:endParaRPr lang="en-US" sz="1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75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ootlight MT Light"/>
              <a:cs typeface="Footlight MT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528" y="3244334"/>
            <a:ext cx="7662944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75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otlight MT Light"/>
                <a:cs typeface="Footlight MT Light"/>
              </a:rPr>
              <a:t>Fallen</a:t>
            </a:r>
          </a:p>
        </p:txBody>
      </p:sp>
    </p:spTree>
    <p:extLst>
      <p:ext uri="{BB962C8B-B14F-4D97-AF65-F5344CB8AC3E}">
        <p14:creationId xmlns:p14="http://schemas.microsoft.com/office/powerpoint/2010/main" val="279081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cePouredOut_std_c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963756"/>
            <a:ext cx="9144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1200"/>
              </a:spcAft>
            </a:pPr>
            <a:r>
              <a:rPr lang="en-US" sz="3000" i="1" spc="3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ea typeface="+mn-ea"/>
                <a:cs typeface="Baskerville Old Face"/>
              </a:rPr>
              <a:t>Believe </a:t>
            </a:r>
            <a:r>
              <a:rPr lang="en-US" sz="3000" i="1" spc="3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ea typeface="+mn-ea"/>
                <a:cs typeface="Baskerville Old Face"/>
              </a:rPr>
              <a:t>That Jesus Is The Christ, John 8.24</a:t>
            </a:r>
          </a:p>
          <a:p>
            <a:pPr algn="ctr" defTabSz="457200" fontAlgn="auto">
              <a:spcBef>
                <a:spcPts val="0"/>
              </a:spcBef>
              <a:spcAft>
                <a:spcPts val="1200"/>
              </a:spcAft>
            </a:pPr>
            <a:r>
              <a:rPr lang="en-US" sz="3000" i="1" spc="3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ea typeface="+mn-ea"/>
                <a:cs typeface="Baskerville Old Face"/>
              </a:rPr>
              <a:t>Repent Of Sins, Acts 17.30</a:t>
            </a:r>
          </a:p>
          <a:p>
            <a:pPr algn="ctr" defTabSz="457200" fontAlgn="auto">
              <a:spcBef>
                <a:spcPts val="0"/>
              </a:spcBef>
              <a:spcAft>
                <a:spcPts val="1200"/>
              </a:spcAft>
            </a:pPr>
            <a:r>
              <a:rPr lang="en-US" sz="3000" i="1" spc="3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ea typeface="+mn-ea"/>
                <a:cs typeface="Baskerville Old Face"/>
              </a:rPr>
              <a:t>Confess Faith In Christ, Acts 8.37</a:t>
            </a:r>
          </a:p>
          <a:p>
            <a:pPr algn="ctr" defTabSz="457200" fontAlgn="auto">
              <a:spcBef>
                <a:spcPts val="0"/>
              </a:spcBef>
              <a:spcAft>
                <a:spcPts val="1200"/>
              </a:spcAft>
            </a:pPr>
            <a:r>
              <a:rPr lang="en-US" sz="3000" i="1" spc="3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ea typeface="+mn-ea"/>
                <a:cs typeface="Baskerville Old Face"/>
              </a:rPr>
              <a:t>Be Fully Immersed In Jesus’ Name, Acts 22.16</a:t>
            </a:r>
          </a:p>
          <a:p>
            <a:pPr algn="ctr" defTabSz="457200" fontAlgn="auto">
              <a:spcBef>
                <a:spcPts val="0"/>
              </a:spcBef>
              <a:spcAft>
                <a:spcPts val="1200"/>
              </a:spcAft>
            </a:pPr>
            <a:r>
              <a:rPr lang="en-US" sz="3000" i="1" spc="3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ea typeface="+mn-ea"/>
                <a:cs typeface="Baskerville Old Face"/>
              </a:rPr>
              <a:t>Be Faithful </a:t>
            </a:r>
            <a:r>
              <a:rPr lang="en-US" sz="3000" i="1" spc="3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ea typeface="+mn-ea"/>
                <a:cs typeface="Baskerville Old Face"/>
              </a:rPr>
              <a:t>In All Things, 1 Corinthians 15.58</a:t>
            </a:r>
          </a:p>
          <a:p>
            <a:pPr algn="ctr" defTabSz="457200" fontAlgn="auto">
              <a:spcBef>
                <a:spcPts val="0"/>
              </a:spcBef>
              <a:spcAft>
                <a:spcPts val="1200"/>
              </a:spcAft>
            </a:pPr>
            <a:r>
              <a:rPr lang="en-US" sz="3000" i="1" spc="3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ea typeface="+mn-ea"/>
                <a:cs typeface="Baskerville Old Face"/>
              </a:rPr>
              <a:t>Repent, Confess, </a:t>
            </a:r>
            <a:r>
              <a:rPr lang="en-US" sz="3000" i="1" spc="3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ea typeface="+mn-ea"/>
                <a:cs typeface="Baskerville Old Face"/>
              </a:rPr>
              <a:t>Pray, </a:t>
            </a:r>
            <a:r>
              <a:rPr lang="en-US" sz="3000" i="1" spc="3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ea typeface="+mn-ea"/>
                <a:cs typeface="Baskerville Old Face"/>
              </a:rPr>
              <a:t>1 John 1.9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skerville Old Face"/>
                <a:cs typeface="Baskerville Old Face"/>
              </a:rPr>
              <a:t>God’s Plan For Man’s Salvation</a:t>
            </a:r>
            <a:endParaRPr lang="en-US" sz="4800" b="1" dirty="0">
              <a:latin typeface="Baskerville Old Face"/>
              <a:cs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val="86502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267</Words>
  <Application>Microsoft Macintosh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God’s Plan For Man’s Salvation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HeinPCMain</dc:creator>
  <cp:lastModifiedBy>Bryan Garlock</cp:lastModifiedBy>
  <cp:revision>31</cp:revision>
  <dcterms:created xsi:type="dcterms:W3CDTF">2012-07-24T19:41:33Z</dcterms:created>
  <dcterms:modified xsi:type="dcterms:W3CDTF">2014-07-23T16:13:20Z</dcterms:modified>
</cp:coreProperties>
</file>