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6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96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51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13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985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222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220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20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23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27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AppData\Local\Microsoft\Windows\Temporary Internet Files\Content.IE5\18X3X63O\MP900439472[1].jpg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67"/>
          <a:stretch/>
        </p:blipFill>
        <p:spPr bwMode="auto">
          <a:xfrm>
            <a:off x="-1044" y="-1"/>
            <a:ext cx="9145044" cy="690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43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bg1"/>
          </a:solidFill>
          <a:latin typeface="Segoe Print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0" kern="1200">
          <a:solidFill>
            <a:schemeClr val="bg1"/>
          </a:solidFill>
          <a:latin typeface="Segoe Print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kern="1200">
          <a:solidFill>
            <a:schemeClr val="bg1"/>
          </a:solidFill>
          <a:latin typeface="Segoe Print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0" kern="1200">
          <a:solidFill>
            <a:schemeClr val="bg1"/>
          </a:solidFill>
          <a:latin typeface="Segoe Print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kern="1200">
          <a:solidFill>
            <a:schemeClr val="bg1"/>
          </a:solidFill>
          <a:latin typeface="Segoe Print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kern="1200">
          <a:solidFill>
            <a:schemeClr val="bg1"/>
          </a:solidFill>
          <a:latin typeface="Segoe Print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Psalm 90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81400"/>
            <a:ext cx="7162800" cy="21336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“So </a:t>
            </a:r>
            <a:r>
              <a:rPr lang="en-US" sz="3600" b="1" dirty="0">
                <a:solidFill>
                  <a:schemeClr val="bg1"/>
                </a:solidFill>
              </a:rPr>
              <a:t>teach us to number our days that we may gain a heart of wisdom.” 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(v.12)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25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Be Teachable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Prov. 2:1-6</a:t>
            </a:r>
          </a:p>
          <a:p>
            <a:r>
              <a:rPr lang="en-US" sz="3200" b="1" dirty="0" smtClean="0"/>
              <a:t>Hos. 4:6</a:t>
            </a:r>
          </a:p>
          <a:p>
            <a:r>
              <a:rPr lang="en-US" sz="3200" b="1" dirty="0" smtClean="0"/>
              <a:t>Ps. 1:1-3</a:t>
            </a:r>
          </a:p>
          <a:p>
            <a:r>
              <a:rPr lang="en-US" sz="3200" b="1" dirty="0" smtClean="0"/>
              <a:t>Prov. 12:1</a:t>
            </a:r>
          </a:p>
          <a:p>
            <a:r>
              <a:rPr lang="en-US" sz="3200" b="1" dirty="0" smtClean="0"/>
              <a:t>Prov. 13:18</a:t>
            </a:r>
          </a:p>
          <a:p>
            <a:r>
              <a:rPr lang="en-US" sz="3200" b="1" dirty="0" smtClean="0"/>
              <a:t>1 Cor. 2:13-14</a:t>
            </a:r>
          </a:p>
          <a:p>
            <a:r>
              <a:rPr lang="en-US" sz="3200" b="1" dirty="0" smtClean="0"/>
              <a:t>1 Cor. 3:1-3</a:t>
            </a:r>
          </a:p>
          <a:p>
            <a:r>
              <a:rPr lang="en-US" sz="3200" b="1" dirty="0" err="1" smtClean="0"/>
              <a:t>Lk</a:t>
            </a:r>
            <a:r>
              <a:rPr lang="en-US" sz="3200" b="1" dirty="0" smtClean="0"/>
              <a:t>. 2:52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2514600"/>
            <a:ext cx="4038600" cy="2362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/>
              <a:t>How do we become like this?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9539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How To Be Teachable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Know where your home is.</a:t>
            </a:r>
            <a:endParaRPr lang="en-US" sz="36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362200"/>
            <a:ext cx="8229600" cy="3763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b="0" kern="1200">
                <a:solidFill>
                  <a:schemeClr val="bg1"/>
                </a:solidFill>
                <a:latin typeface="Segoe Print" pitchFamily="2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b="0" kern="1200">
                <a:solidFill>
                  <a:schemeClr val="bg1"/>
                </a:solidFill>
                <a:latin typeface="Segoe Print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b="0" kern="1200">
                <a:solidFill>
                  <a:schemeClr val="bg1"/>
                </a:solidFill>
                <a:latin typeface="Segoe Print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b="0" kern="1200">
                <a:solidFill>
                  <a:schemeClr val="bg1"/>
                </a:solidFill>
                <a:latin typeface="Segoe Print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b="0" kern="1200">
                <a:solidFill>
                  <a:schemeClr val="bg1"/>
                </a:solidFill>
                <a:latin typeface="Segoe Print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“Lord, You have been our dwelling place.” (v.1)</a:t>
            </a:r>
          </a:p>
          <a:p>
            <a:r>
              <a:rPr lang="en-US" dirty="0" smtClean="0"/>
              <a:t>1 Pet. 2:11</a:t>
            </a:r>
          </a:p>
          <a:p>
            <a:r>
              <a:rPr lang="en-US" dirty="0" smtClean="0"/>
              <a:t>1 Jn. 4:16</a:t>
            </a:r>
          </a:p>
          <a:p>
            <a:r>
              <a:rPr lang="en-US" dirty="0" smtClean="0"/>
              <a:t>Col. 3:1-4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17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How To Be Teachable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Know God’s wrath against sin.</a:t>
            </a:r>
            <a:endParaRPr lang="en-US" sz="36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362200"/>
            <a:ext cx="8229600" cy="3763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b="0" kern="1200">
                <a:solidFill>
                  <a:schemeClr val="bg1"/>
                </a:solidFill>
                <a:latin typeface="Segoe Print" pitchFamily="2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b="0" kern="1200">
                <a:solidFill>
                  <a:schemeClr val="bg1"/>
                </a:solidFill>
                <a:latin typeface="Segoe Print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b="0" kern="1200">
                <a:solidFill>
                  <a:schemeClr val="bg1"/>
                </a:solidFill>
                <a:latin typeface="Segoe Print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b="0" kern="1200">
                <a:solidFill>
                  <a:schemeClr val="bg1"/>
                </a:solidFill>
                <a:latin typeface="Segoe Print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b="0" kern="1200">
                <a:solidFill>
                  <a:schemeClr val="bg1"/>
                </a:solidFill>
                <a:latin typeface="Segoe Print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Moses had seen!</a:t>
            </a:r>
          </a:p>
          <a:p>
            <a:r>
              <a:rPr lang="en-US" dirty="0" smtClean="0"/>
              <a:t>1 Cor. 10:6-11 </a:t>
            </a:r>
          </a:p>
          <a:p>
            <a:r>
              <a:rPr lang="en-US" dirty="0" smtClean="0"/>
              <a:t>“Who </a:t>
            </a:r>
            <a:r>
              <a:rPr lang="en-US" dirty="0"/>
              <a:t>knows the power of Your anger?” </a:t>
            </a:r>
            <a:r>
              <a:rPr lang="en-US" dirty="0" smtClean="0"/>
              <a:t>(v.11)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94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How To Be Teachable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Know God’s mercy.</a:t>
            </a:r>
            <a:endParaRPr lang="en-US" sz="36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362200"/>
            <a:ext cx="8229600" cy="3763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b="0" kern="1200">
                <a:solidFill>
                  <a:schemeClr val="bg1"/>
                </a:solidFill>
                <a:latin typeface="Segoe Print" pitchFamily="2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b="0" kern="1200">
                <a:solidFill>
                  <a:schemeClr val="bg1"/>
                </a:solidFill>
                <a:latin typeface="Segoe Print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b="0" kern="1200">
                <a:solidFill>
                  <a:schemeClr val="bg1"/>
                </a:solidFill>
                <a:latin typeface="Segoe Print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b="0" kern="1200">
                <a:solidFill>
                  <a:schemeClr val="bg1"/>
                </a:solidFill>
                <a:latin typeface="Segoe Print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b="0" kern="1200">
                <a:solidFill>
                  <a:schemeClr val="bg1"/>
                </a:solidFill>
                <a:latin typeface="Segoe Print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Ex. 33 – “Please </a:t>
            </a:r>
            <a:r>
              <a:rPr lang="en-US" dirty="0"/>
              <a:t>show me your glory… </a:t>
            </a:r>
            <a:r>
              <a:rPr lang="en-US" dirty="0" smtClean="0"/>
              <a:t>‘I </a:t>
            </a:r>
            <a:r>
              <a:rPr lang="en-US" dirty="0"/>
              <a:t>will be gracious… have compassion</a:t>
            </a:r>
            <a:r>
              <a:rPr lang="en-US" dirty="0" smtClean="0"/>
              <a:t>…’ ”</a:t>
            </a:r>
          </a:p>
          <a:p>
            <a:r>
              <a:rPr lang="en-US" dirty="0" smtClean="0"/>
              <a:t>Mt. 11:28-29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95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How To Be Teachable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Know God has a  purpose for you to fulfill.</a:t>
            </a:r>
            <a:endParaRPr lang="en-US" sz="36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819400"/>
            <a:ext cx="8229600" cy="3306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b="0" kern="1200">
                <a:solidFill>
                  <a:schemeClr val="bg1"/>
                </a:solidFill>
                <a:latin typeface="Segoe Print" pitchFamily="2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b="0" kern="1200">
                <a:solidFill>
                  <a:schemeClr val="bg1"/>
                </a:solidFill>
                <a:latin typeface="Segoe Print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b="0" kern="1200">
                <a:solidFill>
                  <a:schemeClr val="bg1"/>
                </a:solidFill>
                <a:latin typeface="Segoe Print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b="0" kern="1200">
                <a:solidFill>
                  <a:schemeClr val="bg1"/>
                </a:solidFill>
                <a:latin typeface="Segoe Print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b="0" kern="1200">
                <a:solidFill>
                  <a:schemeClr val="bg1"/>
                </a:solidFill>
                <a:latin typeface="Segoe Print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They did not kill time for 40 years in the wilderness.</a:t>
            </a:r>
          </a:p>
          <a:p>
            <a:r>
              <a:rPr lang="en-US" dirty="0" smtClean="0"/>
              <a:t>My life is not killing time until I reach heaven.</a:t>
            </a:r>
          </a:p>
          <a:p>
            <a:r>
              <a:rPr lang="en-US" dirty="0" smtClean="0"/>
              <a:t>Phil. 2:13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87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944562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kern="1200">
                <a:solidFill>
                  <a:schemeClr val="bg1"/>
                </a:solidFill>
                <a:latin typeface="Segoe Print" pitchFamily="2" charset="0"/>
                <a:ea typeface="+mj-ea"/>
                <a:cs typeface="+mj-cs"/>
              </a:defRPr>
            </a:lvl1pPr>
          </a:lstStyle>
          <a:p>
            <a:r>
              <a:rPr lang="en-US" sz="5400" b="1" dirty="0" smtClean="0"/>
              <a:t>Are you and I teachable?</a:t>
            </a:r>
            <a:endParaRPr lang="en-US" sz="5400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11479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b="0" kern="1200">
                <a:solidFill>
                  <a:schemeClr val="bg1"/>
                </a:solidFill>
                <a:latin typeface="Segoe Print" pitchFamily="2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b="0" kern="1200">
                <a:solidFill>
                  <a:schemeClr val="bg1"/>
                </a:solidFill>
                <a:latin typeface="Segoe Print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b="0" kern="1200">
                <a:solidFill>
                  <a:schemeClr val="bg1"/>
                </a:solidFill>
                <a:latin typeface="Segoe Print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b="0" kern="1200">
                <a:solidFill>
                  <a:schemeClr val="bg1"/>
                </a:solidFill>
                <a:latin typeface="Segoe Print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b="0" kern="1200">
                <a:solidFill>
                  <a:schemeClr val="bg1"/>
                </a:solidFill>
                <a:latin typeface="Segoe Print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800"/>
              </a:spcAft>
              <a:buFont typeface="Arial" pitchFamily="34" charset="0"/>
              <a:buNone/>
            </a:pPr>
            <a:r>
              <a:rPr lang="en-US" dirty="0" smtClean="0"/>
              <a:t>We have a purpose </a:t>
            </a:r>
          </a:p>
          <a:p>
            <a:pPr marL="400050" lvl="1" indent="0">
              <a:spcBef>
                <a:spcPts val="0"/>
              </a:spcBef>
              <a:spcAft>
                <a:spcPts val="1800"/>
              </a:spcAft>
              <a:buFont typeface="Arial" pitchFamily="34" charset="0"/>
              <a:buNone/>
            </a:pPr>
            <a:r>
              <a:rPr lang="en-US" sz="3200" dirty="0" smtClean="0"/>
              <a:t>– </a:t>
            </a:r>
            <a:r>
              <a:rPr lang="en-US" sz="3200" dirty="0" smtClean="0">
                <a:solidFill>
                  <a:srgbClr val="FFFF00"/>
                </a:solidFill>
              </a:rPr>
              <a:t>do you know it?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Font typeface="Arial" pitchFamily="34" charset="0"/>
              <a:buNone/>
            </a:pPr>
            <a:r>
              <a:rPr lang="en-US" dirty="0" smtClean="0"/>
              <a:t>God offers grace to avoid His wrath </a:t>
            </a:r>
          </a:p>
          <a:p>
            <a:pPr marL="400050" lvl="1" indent="0">
              <a:spcBef>
                <a:spcPts val="0"/>
              </a:spcBef>
              <a:spcAft>
                <a:spcPts val="1800"/>
              </a:spcAft>
              <a:buFont typeface="Arial" pitchFamily="34" charset="0"/>
              <a:buNone/>
            </a:pPr>
            <a:r>
              <a:rPr lang="en-US" sz="3200" dirty="0" smtClean="0"/>
              <a:t>– </a:t>
            </a:r>
            <a:r>
              <a:rPr lang="en-US" sz="3200" dirty="0" smtClean="0">
                <a:solidFill>
                  <a:srgbClr val="FFFF00"/>
                </a:solidFill>
              </a:rPr>
              <a:t>do you know how to get it?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Font typeface="Arial" pitchFamily="34" charset="0"/>
              <a:buNone/>
            </a:pPr>
            <a:r>
              <a:rPr lang="en-US" dirty="0" smtClean="0"/>
              <a:t>You have a dwelling place in God </a:t>
            </a:r>
          </a:p>
          <a:p>
            <a:pPr marL="400050" lvl="1" indent="0">
              <a:spcBef>
                <a:spcPts val="0"/>
              </a:spcBef>
              <a:spcAft>
                <a:spcPts val="1800"/>
              </a:spcAft>
              <a:buFont typeface="Arial" pitchFamily="34" charset="0"/>
              <a:buNone/>
            </a:pPr>
            <a:r>
              <a:rPr lang="en-US" sz="3200" dirty="0" smtClean="0"/>
              <a:t>– </a:t>
            </a:r>
            <a:r>
              <a:rPr lang="en-US" sz="3200" dirty="0" smtClean="0">
                <a:solidFill>
                  <a:srgbClr val="FFFF00"/>
                </a:solidFill>
              </a:rPr>
              <a:t>is He your home?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36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239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Psalm 90</vt:lpstr>
      <vt:lpstr>Be Teachable</vt:lpstr>
      <vt:lpstr>How To Be Teachable</vt:lpstr>
      <vt:lpstr>How To Be Teachable</vt:lpstr>
      <vt:lpstr>How To Be Teachable</vt:lpstr>
      <vt:lpstr>How To Be Teachable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www.brainybetty.com</dc:creator>
  <cp:lastModifiedBy>Todd Chandler</cp:lastModifiedBy>
  <cp:revision>8</cp:revision>
  <dcterms:created xsi:type="dcterms:W3CDTF">2012-07-05T13:18:19Z</dcterms:created>
  <dcterms:modified xsi:type="dcterms:W3CDTF">2014-06-16T21:14:03Z</dcterms:modified>
</cp:coreProperties>
</file>