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61" r:id="rId3"/>
    <p:sldId id="256" r:id="rId4"/>
    <p:sldId id="257" r:id="rId5"/>
    <p:sldId id="260" r:id="rId6"/>
    <p:sldId id="259" r:id="rId7"/>
    <p:sldId id="262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577" autoAdjust="0"/>
  </p:normalViewPr>
  <p:slideViewPr>
    <p:cSldViewPr snapToGrid="0" snapToObjects="1">
      <p:cViewPr varScale="1">
        <p:scale>
          <a:sx n="75" d="100"/>
          <a:sy n="75" d="100"/>
        </p:scale>
        <p:origin x="-18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8C0AD-4C39-064F-BE75-8E3E86C825B9}" type="datetimeFigureOut">
              <a:rPr lang="en-US" smtClean="0"/>
              <a:pPr/>
              <a:t>6/6/14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54740-96A3-324C-9F18-BCEC8BD07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49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6DC0F-6C46-6B4A-8F21-1BC43A53AF97}" type="datetimeFigureOut">
              <a:rPr lang="en-US" smtClean="0"/>
              <a:pPr/>
              <a:t>6/6/14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9816F-1239-C84D-9FFB-CFD5B5687B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930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933A-8AC8-EE4B-BF99-B39BBB6C5EF4}" type="datetime1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77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E9AE-D72B-E743-84AA-DB15CF4505A5}" type="datetime1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1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F854-EC7C-B84C-B957-1CD6F20CB485}" type="datetime1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12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3856-3B1D-D742-AA27-5773692128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6/6/14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northsidehillsboro.com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031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4231-9BAC-434A-80B8-DA6D86EB7D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6/6/14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northsidehillsboro.com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735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6DD36-38C0-1841-BD0D-11831BC6F4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6/6/14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northsidehillsboro.com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984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BF478-F1A1-3047-99A4-E302D45989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6/6/14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northsidehillsboro.com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279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ACFA-1696-D342-9E54-A51699D81C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6/6/14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northsidehillsboro.com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480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FE2A-F005-A243-BADA-7F101E22A3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6/6/14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northsidehillsboro.com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687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02F9-68AF-DE4C-88B0-EF00928745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6/6/14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northsidehillsboro.com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0255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E09C-C85F-9A46-ABFE-C5BA725AA8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6/6/14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northsidehillsboro.com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9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5943-44B8-A549-8F7E-06D7ACBB3BEC}" type="datetime1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09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C3EE-B377-124A-8BE8-AB6525A52C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6/6/14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northsidehillsboro.com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970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D634-3D9F-6D4A-AE5F-72EDBFA729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6/6/14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northsidehillsboro.com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74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6326-F204-C341-A342-45E9384647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6/6/14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northsidehillsboro.com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8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CD04B-17C9-F840-A1F0-3D205747CD55}" type="datetime1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4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5D0E-8418-884A-9FA7-9A7F098B0176}" type="datetime1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4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EF40-6A72-2340-9608-36979AE7FC90}" type="datetime1">
              <a:rPr lang="en-US" smtClean="0"/>
              <a:t>6/6/14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1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843B-3995-3D4E-8C1D-AAC38FCA0CEB}" type="datetime1">
              <a:rPr lang="en-US" smtClean="0"/>
              <a:t>6/6/14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3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A142-1ED1-2244-AB5D-D1F51CD9C4B5}" type="datetime1">
              <a:rPr lang="en-US" smtClean="0"/>
              <a:t>6/6/14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8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8BB38-6F5E-AA46-ABA9-5C73E0AFA5F6}" type="datetime1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3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86FB-FB23-C446-87BD-01A2C7DEE83C}" type="datetime1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/>
                <a:cs typeface="Cambria"/>
              </a:defRPr>
            </a:lvl1pPr>
          </a:lstStyle>
          <a:p>
            <a:fld id="{62D671D1-BD4B-244B-9A5E-BC05267F85A9}" type="datetime1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/>
                <a:cs typeface="Cambria"/>
              </a:defRPr>
            </a:lvl1pPr>
          </a:lstStyle>
          <a:p>
            <a:r>
              <a:rPr lang="en-US" smtClean="0"/>
              <a:t>northsidehillsboro.com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/>
                <a:cs typeface="Cambria"/>
              </a:defRPr>
            </a:lvl1pPr>
          </a:lstStyle>
          <a:p>
            <a:fld id="{E33BADFE-95BB-BC45-8CB1-74A94D919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/>
                <a:cs typeface="Cambria"/>
              </a:defRPr>
            </a:lvl1pPr>
          </a:lstStyle>
          <a:p>
            <a:fld id="{AAD1F40C-7F7B-4748-9AD2-F09F198999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6/6/14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/>
                <a:cs typeface="Cambria"/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northsidehillsboro.com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/>
                <a:cs typeface="Cambria"/>
              </a:defRPr>
            </a:lvl1pPr>
          </a:lstStyle>
          <a:p>
            <a:fld id="{E33BADFE-95BB-BC45-8CB1-74A94D919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79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1444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27294" y="2031842"/>
            <a:ext cx="504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Century Schoolbook"/>
                <a:cs typeface="Century Schoolbook"/>
              </a:rPr>
              <a:t>And That Christians </a:t>
            </a:r>
            <a:r>
              <a:rPr lang="en-US" b="1" dirty="0" smtClean="0">
                <a:latin typeface="Century Schoolbook"/>
                <a:cs typeface="Century Schoolbook"/>
              </a:rPr>
              <a:t>Must</a:t>
            </a:r>
            <a:r>
              <a:rPr lang="en-US" dirty="0" smtClean="0">
                <a:latin typeface="Century Schoolbook"/>
                <a:cs typeface="Century Schoolbook"/>
              </a:rPr>
              <a:t> Demand!</a:t>
            </a:r>
            <a:endParaRPr lang="en-US" dirty="0">
              <a:latin typeface="Century Schoolbook"/>
              <a:cs typeface="Century School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059" y="503154"/>
            <a:ext cx="39650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12700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THE </a:t>
            </a:r>
            <a:r>
              <a:rPr lang="en-US" sz="6000" dirty="0" smtClean="0">
                <a:ln w="12700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KIND</a:t>
            </a:r>
            <a:r>
              <a:rPr lang="en-US" sz="4400" dirty="0" smtClean="0">
                <a:ln w="12700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 </a:t>
            </a:r>
            <a:r>
              <a:rPr lang="en-US" sz="3200" dirty="0" smtClean="0">
                <a:ln w="12700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OF</a:t>
            </a:r>
            <a:endParaRPr lang="en-US" sz="4400" dirty="0" smtClean="0">
              <a:ln w="12700" cmpd="sng">
                <a:noFill/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2689" y="1133012"/>
            <a:ext cx="670850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ln w="12700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PREACHING</a:t>
            </a:r>
            <a:r>
              <a:rPr lang="en-US" sz="4400" dirty="0" smtClean="0">
                <a:ln w="12700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 WE NEED</a:t>
            </a:r>
            <a:endParaRPr lang="en-US" sz="4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0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139" y="5886079"/>
            <a:ext cx="7772400" cy="1362075"/>
          </a:xfrm>
        </p:spPr>
        <p:txBody>
          <a:bodyPr>
            <a:normAutofit/>
          </a:bodyPr>
          <a:lstStyle/>
          <a:p>
            <a:r>
              <a:rPr lang="en-US" sz="2800" cap="none" dirty="0" smtClean="0"/>
              <a:t>The Kind Of Preaching We DON’T Need…</a:t>
            </a:r>
            <a:endParaRPr lang="en-US" sz="2800" cap="none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900" dirty="0" smtClean="0"/>
              <a:t>The Kind Of Preaching We Don’t Need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charset="2"/>
              <a:buChar char="§"/>
            </a:pPr>
            <a:r>
              <a:rPr lang="en-US" b="1" dirty="0" smtClean="0"/>
              <a:t>Preaching SMOOTH Things </a:t>
            </a:r>
            <a:r>
              <a:rPr lang="en-US" dirty="0"/>
              <a:t>(</a:t>
            </a:r>
            <a:r>
              <a:rPr lang="en-US" dirty="0" smtClean="0"/>
              <a:t>Isaiah 30.9</a:t>
            </a:r>
            <a:r>
              <a:rPr lang="en-US" dirty="0"/>
              <a:t>-10; </a:t>
            </a:r>
            <a:r>
              <a:rPr lang="en-US" dirty="0" smtClean="0"/>
              <a:t>Jer. 5.30</a:t>
            </a:r>
            <a:r>
              <a:rPr lang="en-US" dirty="0"/>
              <a:t>-31; 2 </a:t>
            </a:r>
            <a:r>
              <a:rPr lang="en-US" dirty="0" smtClean="0"/>
              <a:t>Tim. 4.3</a:t>
            </a:r>
            <a:r>
              <a:rPr lang="en-US" dirty="0"/>
              <a:t>-4) </a:t>
            </a:r>
            <a:endParaRPr lang="en-US" dirty="0" smtClean="0"/>
          </a:p>
          <a:p>
            <a:pPr lvl="0">
              <a:buFont typeface="Wingdings" charset="2"/>
              <a:buChar char="§"/>
            </a:pPr>
            <a:endParaRPr lang="en-US" b="1" dirty="0" smtClean="0"/>
          </a:p>
          <a:p>
            <a:pPr lvl="0">
              <a:buFont typeface="Wingdings" charset="2"/>
              <a:buChar char="§"/>
            </a:pPr>
            <a:r>
              <a:rPr lang="en-US" b="1" dirty="0" smtClean="0"/>
              <a:t>Preaching That Seeks To PLEASE Man </a:t>
            </a:r>
            <a:r>
              <a:rPr lang="en-US" dirty="0"/>
              <a:t>(</a:t>
            </a:r>
            <a:r>
              <a:rPr lang="en-US" dirty="0" smtClean="0"/>
              <a:t>Gal. 1.10; </a:t>
            </a:r>
            <a:r>
              <a:rPr lang="en-US" dirty="0"/>
              <a:t>Acts </a:t>
            </a:r>
            <a:r>
              <a:rPr lang="en-US" dirty="0" smtClean="0"/>
              <a:t>20.27; </a:t>
            </a:r>
            <a:r>
              <a:rPr lang="en-US" dirty="0"/>
              <a:t>2 Timothy </a:t>
            </a:r>
            <a:r>
              <a:rPr lang="en-US" dirty="0" smtClean="0"/>
              <a:t>4.2) </a:t>
            </a:r>
          </a:p>
          <a:p>
            <a:pPr lvl="0">
              <a:buFont typeface="Wingdings" charset="2"/>
              <a:buChar char="§"/>
            </a:pPr>
            <a:endParaRPr lang="en-US" b="1" dirty="0" smtClean="0"/>
          </a:p>
          <a:p>
            <a:pPr lvl="0">
              <a:buFont typeface="Wingdings" charset="2"/>
              <a:buChar char="§"/>
            </a:pPr>
            <a:r>
              <a:rPr lang="en-US" b="1" dirty="0" smtClean="0"/>
              <a:t>Preaching That APOLOGIZES </a:t>
            </a:r>
            <a:r>
              <a:rPr lang="en-US" dirty="0"/>
              <a:t>(</a:t>
            </a:r>
            <a:r>
              <a:rPr lang="en-US" dirty="0" smtClean="0"/>
              <a:t>Matt. 15</a:t>
            </a:r>
            <a:r>
              <a:rPr lang="en-US" dirty="0"/>
              <a:t>.</a:t>
            </a:r>
            <a:r>
              <a:rPr lang="en-US" dirty="0" smtClean="0"/>
              <a:t>7-14)</a:t>
            </a:r>
          </a:p>
          <a:p>
            <a:pPr lvl="0">
              <a:buFont typeface="Wingdings" charset="2"/>
              <a:buChar char="§"/>
            </a:pPr>
            <a:endParaRPr lang="en-US" b="1" dirty="0"/>
          </a:p>
          <a:p>
            <a:pPr>
              <a:buFont typeface="Wingdings" charset="2"/>
              <a:buChar char="§"/>
            </a:pPr>
            <a:r>
              <a:rPr lang="en-US" b="1" dirty="0"/>
              <a:t>Preaching That’s All </a:t>
            </a:r>
            <a:r>
              <a:rPr lang="en-US" b="1" dirty="0" smtClean="0"/>
              <a:t>POSITIVE                                   </a:t>
            </a:r>
            <a:r>
              <a:rPr lang="en-US" dirty="0" smtClean="0"/>
              <a:t>(</a:t>
            </a:r>
            <a:r>
              <a:rPr lang="en-US" dirty="0"/>
              <a:t>Jer. </a:t>
            </a:r>
            <a:r>
              <a:rPr lang="en-US" dirty="0" smtClean="0"/>
              <a:t>1.9</a:t>
            </a:r>
            <a:r>
              <a:rPr lang="en-US" dirty="0"/>
              <a:t>-10; 2 Tim. </a:t>
            </a:r>
            <a:r>
              <a:rPr lang="en-US" dirty="0" smtClean="0"/>
              <a:t>3.16</a:t>
            </a:r>
            <a:r>
              <a:rPr lang="en-US" dirty="0"/>
              <a:t>; </a:t>
            </a:r>
            <a:r>
              <a:rPr lang="en-US" dirty="0" smtClean="0"/>
              <a:t>4.2)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6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139" y="5886079"/>
            <a:ext cx="7772400" cy="13620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kind of preaching we need…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2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Kind Of Preaching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§"/>
            </a:pPr>
            <a:r>
              <a:rPr lang="en-US" b="1" dirty="0"/>
              <a:t>Sin </a:t>
            </a:r>
            <a:r>
              <a:rPr lang="en-US" b="1" dirty="0" smtClean="0"/>
              <a:t>CONVICTING/ Repentance CALLING </a:t>
            </a:r>
            <a:r>
              <a:rPr lang="en-US" b="1" dirty="0"/>
              <a:t>Preaching </a:t>
            </a:r>
            <a:r>
              <a:rPr lang="en-US" dirty="0"/>
              <a:t>(Acts 2.36-38; Matt. 14.4; Luke 24.46-47; Acts 17.30)</a:t>
            </a:r>
          </a:p>
          <a:p>
            <a:pPr>
              <a:buFont typeface="Wingdings" charset="2"/>
              <a:buChar char="§"/>
            </a:pPr>
            <a:endParaRPr lang="en-US" b="1" dirty="0" smtClean="0"/>
          </a:p>
          <a:p>
            <a:pPr>
              <a:buFont typeface="Wingdings" charset="2"/>
              <a:buChar char="§"/>
            </a:pPr>
            <a:r>
              <a:rPr lang="en-US" b="1" dirty="0" smtClean="0"/>
              <a:t>SCRIPTURE </a:t>
            </a:r>
            <a:r>
              <a:rPr lang="en-US" b="1" dirty="0"/>
              <a:t>Filled </a:t>
            </a:r>
            <a:r>
              <a:rPr lang="en-US" b="1" dirty="0" smtClean="0"/>
              <a:t>Preaching </a:t>
            </a:r>
            <a:r>
              <a:rPr lang="en-US" dirty="0" smtClean="0"/>
              <a:t>(1 </a:t>
            </a:r>
            <a:r>
              <a:rPr lang="en-US" dirty="0" smtClean="0"/>
              <a:t>Pet. 4.11)</a:t>
            </a:r>
            <a:r>
              <a:rPr lang="en-US" dirty="0" smtClean="0"/>
              <a:t>.</a:t>
            </a:r>
            <a:endParaRPr lang="en-US" dirty="0"/>
          </a:p>
          <a:p>
            <a:pPr lvl="0">
              <a:buFont typeface="Wingdings" charset="2"/>
              <a:buChar char="§"/>
            </a:pPr>
            <a:endParaRPr lang="en-US" b="1" dirty="0" smtClean="0"/>
          </a:p>
          <a:p>
            <a:pPr>
              <a:buFont typeface="Wingdings" charset="2"/>
              <a:buChar char="§"/>
            </a:pPr>
            <a:r>
              <a:rPr lang="en-US" b="1" dirty="0"/>
              <a:t>Growth </a:t>
            </a:r>
            <a:r>
              <a:rPr lang="en-US" b="1" dirty="0" smtClean="0"/>
              <a:t>STIMULATING </a:t>
            </a:r>
            <a:r>
              <a:rPr lang="en-US" b="1" dirty="0"/>
              <a:t>Preaching </a:t>
            </a:r>
            <a:r>
              <a:rPr lang="en-US" dirty="0" smtClean="0"/>
              <a:t>(Acts 20.32; 2 </a:t>
            </a:r>
            <a:r>
              <a:rPr lang="en-US" dirty="0"/>
              <a:t>Pet. </a:t>
            </a:r>
            <a:r>
              <a:rPr lang="en-US" dirty="0" smtClean="0"/>
              <a:t>1.3-11; </a:t>
            </a:r>
            <a:r>
              <a:rPr lang="en-US" dirty="0"/>
              <a:t>1 Pet. </a:t>
            </a:r>
            <a:r>
              <a:rPr lang="en-US" dirty="0" smtClean="0"/>
              <a:t>2.2</a:t>
            </a:r>
            <a:r>
              <a:rPr lang="en-US" dirty="0"/>
              <a:t>; 2 Pet. </a:t>
            </a:r>
            <a:r>
              <a:rPr lang="en-US" dirty="0" smtClean="0"/>
              <a:t>3.18)</a:t>
            </a:r>
            <a:endParaRPr lang="en-US" b="1" dirty="0" smtClean="0"/>
          </a:p>
          <a:p>
            <a:pPr lvl="0">
              <a:buFont typeface="Wingdings" charset="2"/>
              <a:buChar char="§"/>
            </a:pPr>
            <a:endParaRPr lang="en-US" b="1" dirty="0"/>
          </a:p>
          <a:p>
            <a:pPr lvl="0">
              <a:buFont typeface="Wingdings" charset="2"/>
              <a:buChar char="§"/>
            </a:pPr>
            <a:r>
              <a:rPr lang="en-US" b="1" dirty="0" smtClean="0"/>
              <a:t>First </a:t>
            </a:r>
            <a:r>
              <a:rPr lang="en-US" b="1" dirty="0" smtClean="0"/>
              <a:t>PRINCIPLE / Doctrinal </a:t>
            </a:r>
          </a:p>
          <a:p>
            <a:pPr marL="0" lvl="0" indent="0">
              <a:buNone/>
            </a:pPr>
            <a:r>
              <a:rPr lang="en-US" b="1" dirty="0" smtClean="0"/>
              <a:t>Preaching </a:t>
            </a:r>
            <a:r>
              <a:rPr lang="en-US" dirty="0" smtClean="0"/>
              <a:t>(</a:t>
            </a:r>
            <a:r>
              <a:rPr lang="en-US" dirty="0" smtClean="0"/>
              <a:t>Heb</a:t>
            </a:r>
            <a:r>
              <a:rPr lang="en-US" dirty="0"/>
              <a:t>. </a:t>
            </a:r>
            <a:r>
              <a:rPr lang="en-US" dirty="0" smtClean="0"/>
              <a:t>5.11-6</a:t>
            </a:r>
            <a:r>
              <a:rPr lang="en-US" dirty="0"/>
              <a:t>:1; </a:t>
            </a:r>
            <a:r>
              <a:rPr lang="en-US" dirty="0" smtClean="0"/>
              <a:t>Jud. </a:t>
            </a:r>
            <a:r>
              <a:rPr lang="en-US" dirty="0"/>
              <a:t>2.10-12</a:t>
            </a:r>
            <a:r>
              <a:rPr lang="en-US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35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256" y="3482791"/>
            <a:ext cx="5160681" cy="312121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Hear </a:t>
            </a:r>
            <a:r>
              <a:rPr lang="en-US" sz="2600" dirty="0" smtClean="0"/>
              <a:t>(Rom. 10.17)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Believe </a:t>
            </a:r>
            <a:r>
              <a:rPr lang="en-US" sz="2600" dirty="0" smtClean="0"/>
              <a:t>(John 3.16)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Repent </a:t>
            </a:r>
            <a:r>
              <a:rPr lang="en-US" sz="2600" dirty="0" smtClean="0"/>
              <a:t>(Acts 17.30)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Confess Faith </a:t>
            </a:r>
            <a:r>
              <a:rPr lang="en-US" sz="2600" dirty="0" smtClean="0"/>
              <a:t>(Rom. 10.9-10)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Immersion </a:t>
            </a:r>
            <a:r>
              <a:rPr lang="en-US" sz="2600" dirty="0" smtClean="0"/>
              <a:t>(Acts 22.16)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Faithfull </a:t>
            </a:r>
            <a:r>
              <a:rPr lang="en-US" sz="2600" dirty="0" smtClean="0"/>
              <a:t>(Rev. 2.10)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3227294" y="2031842"/>
            <a:ext cx="504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Century Schoolbook"/>
                <a:cs typeface="Century Schoolbook"/>
              </a:rPr>
              <a:t>And That Christians </a:t>
            </a:r>
            <a:r>
              <a:rPr lang="en-US" b="1" dirty="0" smtClean="0">
                <a:latin typeface="Century Schoolbook"/>
                <a:cs typeface="Century Schoolbook"/>
              </a:rPr>
              <a:t>Must</a:t>
            </a:r>
            <a:r>
              <a:rPr lang="en-US" dirty="0" smtClean="0">
                <a:latin typeface="Century Schoolbook"/>
                <a:cs typeface="Century Schoolbook"/>
              </a:rPr>
              <a:t> Demand!</a:t>
            </a:r>
            <a:endParaRPr lang="en-US" dirty="0">
              <a:latin typeface="Century Schoolbook"/>
              <a:cs typeface="Century Schoolboo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0059" y="503154"/>
            <a:ext cx="39650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12700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THE </a:t>
            </a:r>
            <a:r>
              <a:rPr lang="en-US" sz="6000" dirty="0" smtClean="0">
                <a:ln w="12700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KIND</a:t>
            </a:r>
            <a:r>
              <a:rPr lang="en-US" sz="4400" dirty="0" smtClean="0">
                <a:ln w="12700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 </a:t>
            </a:r>
            <a:r>
              <a:rPr lang="en-US" sz="3200" dirty="0" smtClean="0">
                <a:ln w="12700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OF</a:t>
            </a:r>
            <a:endParaRPr lang="en-US" sz="4400" dirty="0" smtClean="0">
              <a:ln w="12700" cmpd="sng">
                <a:noFill/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2689" y="1133012"/>
            <a:ext cx="670850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ln w="12700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PREACHING</a:t>
            </a:r>
            <a:r>
              <a:rPr lang="en-US" sz="4400" dirty="0" smtClean="0">
                <a:ln w="12700" cmpd="sng">
                  <a:noFill/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ambria"/>
                <a:cs typeface="Cambria"/>
              </a:rPr>
              <a:t> WE NEED</a:t>
            </a:r>
            <a:endParaRPr lang="en-US" sz="4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northsidehillsboro.com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4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4347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10671</TotalTime>
  <Words>240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PowerPoint Presentation</vt:lpstr>
      <vt:lpstr>PowerPoint Presentation</vt:lpstr>
      <vt:lpstr>The Kind Of Preaching We DON’T Need…</vt:lpstr>
      <vt:lpstr>The Kind Of Preaching We Don’t Need</vt:lpstr>
      <vt:lpstr>The kind of preaching we need…</vt:lpstr>
      <vt:lpstr>The Kind Of Preaching We Need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46</cp:revision>
  <dcterms:created xsi:type="dcterms:W3CDTF">2013-09-30T14:10:40Z</dcterms:created>
  <dcterms:modified xsi:type="dcterms:W3CDTF">2014-06-08T20:30:45Z</dcterms:modified>
</cp:coreProperties>
</file>